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6" r:id="rId3"/>
    <p:sldId id="259" r:id="rId4"/>
    <p:sldId id="258" r:id="rId5"/>
    <p:sldId id="291" r:id="rId6"/>
    <p:sldId id="292" r:id="rId7"/>
    <p:sldId id="260" r:id="rId8"/>
    <p:sldId id="293" r:id="rId9"/>
    <p:sldId id="294" r:id="rId10"/>
    <p:sldId id="295" r:id="rId11"/>
    <p:sldId id="26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8" r:id="rId32"/>
    <p:sldId id="316" r:id="rId33"/>
    <p:sldId id="317" r:id="rId34"/>
    <p:sldId id="319" r:id="rId35"/>
    <p:sldId id="282" r:id="rId36"/>
    <p:sldId id="28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96"/>
    <a:srgbClr val="005776"/>
    <a:srgbClr val="00729A"/>
    <a:srgbClr val="235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32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/>
      <c:overlay val="0"/>
    </c:title>
    <c:autoTitleDeleted val="0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AKADEMICKÝCH PRACOVNÍKŮ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 PROFESOŘI 19</c:v>
                </c:pt>
                <c:pt idx="1">
                  <c:v>DOCENTI 12</c:v>
                </c:pt>
                <c:pt idx="2">
                  <c:v>ODBORNÍ ASISTENTI 78</c:v>
                </c:pt>
                <c:pt idx="3">
                  <c:v>ASISTENTI 37</c:v>
                </c:pt>
              </c:strCache>
            </c:strRef>
          </c:cat>
          <c:val>
            <c:numRef>
              <c:f>List1!$B$2:$B$5</c:f>
              <c:numCache>
                <c:formatCode>0.00%</c:formatCode>
                <c:ptCount val="4"/>
                <c:pt idx="0">
                  <c:v>0.13</c:v>
                </c:pt>
                <c:pt idx="1">
                  <c:v>0.08</c:v>
                </c:pt>
                <c:pt idx="2">
                  <c:v>0.54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 PROFESOŘI 19</c:v>
                </c:pt>
                <c:pt idx="1">
                  <c:v>DOCENTI 12</c:v>
                </c:pt>
                <c:pt idx="2">
                  <c:v>ODBORNÍ ASISTENTI 78</c:v>
                </c:pt>
                <c:pt idx="3">
                  <c:v>ASISTENTI 37</c:v>
                </c:pt>
              </c:strCache>
            </c:strRef>
          </c:cat>
          <c:val>
            <c:numRef>
              <c:f>List1!$C$2:$C$5</c:f>
              <c:numCache>
                <c:formatCode>0.00</c:formatCode>
                <c:ptCount val="4"/>
                <c:pt idx="0">
                  <c:v>19</c:v>
                </c:pt>
                <c:pt idx="1">
                  <c:v>12</c:v>
                </c:pt>
                <c:pt idx="2">
                  <c:v>78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7D6F7-4870-44E0-9E54-0B505427943C}" type="doc">
      <dgm:prSet loTypeId="urn:microsoft.com/office/officeart/2011/layout/RadialPicture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97469DF-2CE6-4C91-BBE5-C85AC6C780D4}">
      <dgm:prSet phldrT="[Text]"/>
      <dgm:spPr/>
      <dgm:t>
        <a:bodyPr/>
        <a:lstStyle/>
        <a:p>
          <a:r>
            <a:rPr lang="cs-CZ" dirty="0" smtClean="0"/>
            <a:t>VETERINÁRNÍ A FARMACEUTICKÁ UNIVERZITA BRNO</a:t>
          </a:r>
          <a:endParaRPr lang="cs-CZ" dirty="0"/>
        </a:p>
      </dgm:t>
    </dgm:pt>
    <dgm:pt modelId="{71BF1A49-39BA-4F7C-9165-7B6FCB950007}" type="parTrans" cxnId="{F9EB28C3-182B-4598-ACE7-375FF618F7EA}">
      <dgm:prSet/>
      <dgm:spPr/>
      <dgm:t>
        <a:bodyPr/>
        <a:lstStyle/>
        <a:p>
          <a:endParaRPr lang="cs-CZ"/>
        </a:p>
      </dgm:t>
    </dgm:pt>
    <dgm:pt modelId="{03E82693-297F-45B5-8F75-657F30782ED3}" type="sibTrans" cxnId="{F9EB28C3-182B-4598-ACE7-375FF618F7EA}">
      <dgm:prSet/>
      <dgm:spPr/>
      <dgm:t>
        <a:bodyPr/>
        <a:lstStyle/>
        <a:p>
          <a:endParaRPr lang="cs-CZ"/>
        </a:p>
      </dgm:t>
    </dgm:pt>
    <dgm:pt modelId="{EA63C098-F9BD-4172-B227-8C582A1E496C}">
      <dgm:prSet phldrT="[Text]"/>
      <dgm:spPr/>
      <dgm:t>
        <a:bodyPr/>
        <a:lstStyle/>
        <a:p>
          <a:endParaRPr lang="cs-CZ" dirty="0"/>
        </a:p>
      </dgm:t>
    </dgm:pt>
    <dgm:pt modelId="{8D413D9C-5A84-4522-90B4-F5C49F088BF6}" type="parTrans" cxnId="{1350264A-AE5D-4188-8A7F-AB9D27F040E2}">
      <dgm:prSet/>
      <dgm:spPr/>
      <dgm:t>
        <a:bodyPr/>
        <a:lstStyle/>
        <a:p>
          <a:endParaRPr lang="cs-CZ"/>
        </a:p>
      </dgm:t>
    </dgm:pt>
    <dgm:pt modelId="{8614B5E5-BF0D-4570-BCBC-1005BF231116}" type="sibTrans" cxnId="{1350264A-AE5D-4188-8A7F-AB9D27F040E2}">
      <dgm:prSet/>
      <dgm:spPr/>
      <dgm:t>
        <a:bodyPr/>
        <a:lstStyle/>
        <a:p>
          <a:endParaRPr lang="cs-CZ"/>
        </a:p>
      </dgm:t>
    </dgm:pt>
    <dgm:pt modelId="{E33B5120-176C-4E55-A708-9BF1BD1F3122}">
      <dgm:prSet phldrT="[Text]"/>
      <dgm:spPr/>
      <dgm:t>
        <a:bodyPr/>
        <a:lstStyle/>
        <a:p>
          <a:r>
            <a:rPr lang="cs-CZ" dirty="0" smtClean="0"/>
            <a:t>FAKULTA VETERINÁRNÍHO LÉKAŘSTVÍ</a:t>
          </a:r>
          <a:endParaRPr lang="cs-CZ" dirty="0"/>
        </a:p>
      </dgm:t>
    </dgm:pt>
    <dgm:pt modelId="{7B99D3D2-A717-435A-B498-817DE4887F96}" type="parTrans" cxnId="{803FC509-9E74-4548-A87A-6FFDD8C65DFB}">
      <dgm:prSet/>
      <dgm:spPr/>
      <dgm:t>
        <a:bodyPr/>
        <a:lstStyle/>
        <a:p>
          <a:endParaRPr lang="cs-CZ"/>
        </a:p>
      </dgm:t>
    </dgm:pt>
    <dgm:pt modelId="{FDC0C7F6-1214-4A01-A566-4DB69DF2636A}" type="sibTrans" cxnId="{803FC509-9E74-4548-A87A-6FFDD8C65DFB}">
      <dgm:prSet/>
      <dgm:spPr/>
      <dgm:t>
        <a:bodyPr/>
        <a:lstStyle/>
        <a:p>
          <a:endParaRPr lang="cs-CZ"/>
        </a:p>
      </dgm:t>
    </dgm:pt>
    <dgm:pt modelId="{35D5B796-9A34-498C-98EB-598D424C813A}">
      <dgm:prSet phldrT="[Text]"/>
      <dgm:spPr/>
      <dgm:t>
        <a:bodyPr/>
        <a:lstStyle/>
        <a:p>
          <a:endParaRPr lang="cs-CZ" dirty="0"/>
        </a:p>
      </dgm:t>
    </dgm:pt>
    <dgm:pt modelId="{280E983A-745C-415B-A32D-E755CD6DEED6}" type="parTrans" cxnId="{021BD576-B29B-4CF6-9222-B7F7AC579D3D}">
      <dgm:prSet/>
      <dgm:spPr/>
      <dgm:t>
        <a:bodyPr/>
        <a:lstStyle/>
        <a:p>
          <a:endParaRPr lang="cs-CZ"/>
        </a:p>
      </dgm:t>
    </dgm:pt>
    <dgm:pt modelId="{E2699F98-9772-4850-A8F7-774462076B99}" type="sibTrans" cxnId="{021BD576-B29B-4CF6-9222-B7F7AC579D3D}">
      <dgm:prSet/>
      <dgm:spPr/>
      <dgm:t>
        <a:bodyPr/>
        <a:lstStyle/>
        <a:p>
          <a:endParaRPr lang="cs-CZ"/>
        </a:p>
      </dgm:t>
    </dgm:pt>
    <dgm:pt modelId="{EC05A0DA-B38B-4443-80CB-B48D6BA6B99C}" type="pres">
      <dgm:prSet presAssocID="{7967D6F7-4870-44E0-9E54-0B505427943C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85254965-91F7-4914-ACC4-447CD31FC419}" type="pres">
      <dgm:prSet presAssocID="{097469DF-2CE6-4C91-BBE5-C85AC6C780D4}" presName="Parent" presStyleLbl="node1" presStyleIdx="0" presStyleCnt="2" custLinFactNeighborX="-42989" custLinFactNeighborY="2172">
        <dgm:presLayoutVars>
          <dgm:chMax val="4"/>
          <dgm:chPref val="3"/>
        </dgm:presLayoutVars>
      </dgm:prSet>
      <dgm:spPr/>
      <dgm:t>
        <a:bodyPr/>
        <a:lstStyle/>
        <a:p>
          <a:endParaRPr lang="cs-CZ"/>
        </a:p>
      </dgm:t>
    </dgm:pt>
    <dgm:pt modelId="{A07D3CE3-D53C-4692-A143-DD4D338ED325}" type="pres">
      <dgm:prSet presAssocID="{EA63C098-F9BD-4172-B227-8C582A1E496C}" presName="Accent" presStyleLbl="node1" presStyleIdx="1" presStyleCnt="2"/>
      <dgm:spPr/>
      <dgm:t>
        <a:bodyPr/>
        <a:lstStyle/>
        <a:p>
          <a:endParaRPr lang="cs-CZ"/>
        </a:p>
      </dgm:t>
    </dgm:pt>
    <dgm:pt modelId="{FE8330B6-03E2-4838-AA41-6CAACC95D111}" type="pres">
      <dgm:prSet presAssocID="{EA63C098-F9BD-4172-B227-8C582A1E496C}" presName="Image1" presStyleLbl="fgImgPlace1" presStyleIdx="0" presStyleCnt="3" custScaleX="160294" custScaleY="149346" custLinFactY="11911" custLinFactNeighborX="31205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0F8792D-0743-41C8-BA09-8E9B568C195A}" type="pres">
      <dgm:prSet presAssocID="{EA63C098-F9BD-4172-B227-8C582A1E496C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F84356-726F-430B-AA87-D192C2A4CFC9}" type="pres">
      <dgm:prSet presAssocID="{E33B5120-176C-4E55-A708-9BF1BD1F3122}" presName="Image2" presStyleCnt="0"/>
      <dgm:spPr/>
      <dgm:t>
        <a:bodyPr/>
        <a:lstStyle/>
        <a:p>
          <a:endParaRPr lang="cs-CZ"/>
        </a:p>
      </dgm:t>
    </dgm:pt>
    <dgm:pt modelId="{02F33F28-FD45-4D7A-8316-A58F8B629C9F}" type="pres">
      <dgm:prSet presAssocID="{E33B5120-176C-4E55-A708-9BF1BD1F3122}" presName="Image" presStyleLbl="fgImgPlace1" presStyleIdx="1" presStyleCnt="3" custScaleX="74454" custScaleY="78183" custLinFactY="-37263" custLinFactNeighborX="-62847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9259937B-3040-4933-BA24-0B21B6F007B5}" type="pres">
      <dgm:prSet presAssocID="{E33B5120-176C-4E55-A708-9BF1BD1F3122}" presName="Child2" presStyleLbl="revTx" presStyleIdx="1" presStyleCnt="3" custLinFactNeighborX="21674" custLinFactNeighborY="3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769EDE-67A6-46A2-8711-CFA539A55BE1}" type="pres">
      <dgm:prSet presAssocID="{35D5B796-9A34-498C-98EB-598D424C813A}" presName="Image3" presStyleCnt="0"/>
      <dgm:spPr/>
      <dgm:t>
        <a:bodyPr/>
        <a:lstStyle/>
        <a:p>
          <a:endParaRPr lang="cs-CZ"/>
        </a:p>
      </dgm:t>
    </dgm:pt>
    <dgm:pt modelId="{E5A4F392-A489-41C2-9A3D-C692D851148D}" type="pres">
      <dgm:prSet presAssocID="{35D5B796-9A34-498C-98EB-598D424C813A}" presName="Image" presStyleLbl="fgImgPlace1" presStyleIdx="2" presStyleCnt="3" custScaleX="76863" custScaleY="77903" custLinFactNeighborX="-22992" custLinFactNeighborY="217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09EE304-222D-4103-8A2F-4F5AB77D0B9C}" type="pres">
      <dgm:prSet presAssocID="{35D5B796-9A34-498C-98EB-598D424C813A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1BD576-B29B-4CF6-9222-B7F7AC579D3D}" srcId="{097469DF-2CE6-4C91-BBE5-C85AC6C780D4}" destId="{35D5B796-9A34-498C-98EB-598D424C813A}" srcOrd="2" destOrd="0" parTransId="{280E983A-745C-415B-A32D-E755CD6DEED6}" sibTransId="{E2699F98-9772-4850-A8F7-774462076B99}"/>
    <dgm:cxn modelId="{FBFD67A3-A93E-4741-AB6F-D0188D1E9664}" type="presOf" srcId="{E33B5120-176C-4E55-A708-9BF1BD1F3122}" destId="{9259937B-3040-4933-BA24-0B21B6F007B5}" srcOrd="0" destOrd="0" presId="urn:microsoft.com/office/officeart/2011/layout/RadialPictureList"/>
    <dgm:cxn modelId="{1350264A-AE5D-4188-8A7F-AB9D27F040E2}" srcId="{097469DF-2CE6-4C91-BBE5-C85AC6C780D4}" destId="{EA63C098-F9BD-4172-B227-8C582A1E496C}" srcOrd="0" destOrd="0" parTransId="{8D413D9C-5A84-4522-90B4-F5C49F088BF6}" sibTransId="{8614B5E5-BF0D-4570-BCBC-1005BF231116}"/>
    <dgm:cxn modelId="{F9EB28C3-182B-4598-ACE7-375FF618F7EA}" srcId="{7967D6F7-4870-44E0-9E54-0B505427943C}" destId="{097469DF-2CE6-4C91-BBE5-C85AC6C780D4}" srcOrd="0" destOrd="0" parTransId="{71BF1A49-39BA-4F7C-9165-7B6FCB950007}" sibTransId="{03E82693-297F-45B5-8F75-657F30782ED3}"/>
    <dgm:cxn modelId="{725EBBA6-B0E4-4E72-A514-23E8677D4FF2}" type="presOf" srcId="{EA63C098-F9BD-4172-B227-8C582A1E496C}" destId="{A0F8792D-0743-41C8-BA09-8E9B568C195A}" srcOrd="0" destOrd="0" presId="urn:microsoft.com/office/officeart/2011/layout/RadialPictureList"/>
    <dgm:cxn modelId="{F6347CBE-CC6A-4EC3-9666-88F21BBA1221}" type="presOf" srcId="{35D5B796-9A34-498C-98EB-598D424C813A}" destId="{D09EE304-222D-4103-8A2F-4F5AB77D0B9C}" srcOrd="0" destOrd="0" presId="urn:microsoft.com/office/officeart/2011/layout/RadialPictureList"/>
    <dgm:cxn modelId="{9238A1F5-CED7-4B18-9C2F-9EC817E673EA}" type="presOf" srcId="{097469DF-2CE6-4C91-BBE5-C85AC6C780D4}" destId="{85254965-91F7-4914-ACC4-447CD31FC419}" srcOrd="0" destOrd="0" presId="urn:microsoft.com/office/officeart/2011/layout/RadialPictureList"/>
    <dgm:cxn modelId="{7854E596-A8EA-449C-8520-21F54D43B76D}" type="presOf" srcId="{7967D6F7-4870-44E0-9E54-0B505427943C}" destId="{EC05A0DA-B38B-4443-80CB-B48D6BA6B99C}" srcOrd="0" destOrd="0" presId="urn:microsoft.com/office/officeart/2011/layout/RadialPictureList"/>
    <dgm:cxn modelId="{803FC509-9E74-4548-A87A-6FFDD8C65DFB}" srcId="{097469DF-2CE6-4C91-BBE5-C85AC6C780D4}" destId="{E33B5120-176C-4E55-A708-9BF1BD1F3122}" srcOrd="1" destOrd="0" parTransId="{7B99D3D2-A717-435A-B498-817DE4887F96}" sibTransId="{FDC0C7F6-1214-4A01-A566-4DB69DF2636A}"/>
    <dgm:cxn modelId="{20F39252-EB7A-42F4-89ED-8026C2630568}" type="presParOf" srcId="{EC05A0DA-B38B-4443-80CB-B48D6BA6B99C}" destId="{85254965-91F7-4914-ACC4-447CD31FC419}" srcOrd="0" destOrd="0" presId="urn:microsoft.com/office/officeart/2011/layout/RadialPictureList"/>
    <dgm:cxn modelId="{D8DBD10D-AC35-4397-A67D-7C3E3EDDD02F}" type="presParOf" srcId="{EC05A0DA-B38B-4443-80CB-B48D6BA6B99C}" destId="{A07D3CE3-D53C-4692-A143-DD4D338ED325}" srcOrd="1" destOrd="0" presId="urn:microsoft.com/office/officeart/2011/layout/RadialPictureList"/>
    <dgm:cxn modelId="{1D3B77DF-273A-4AA2-A7B2-07D061843486}" type="presParOf" srcId="{EC05A0DA-B38B-4443-80CB-B48D6BA6B99C}" destId="{FE8330B6-03E2-4838-AA41-6CAACC95D111}" srcOrd="2" destOrd="0" presId="urn:microsoft.com/office/officeart/2011/layout/RadialPictureList"/>
    <dgm:cxn modelId="{74D19400-A727-4BCA-BCE3-FECD54EC860E}" type="presParOf" srcId="{EC05A0DA-B38B-4443-80CB-B48D6BA6B99C}" destId="{A0F8792D-0743-41C8-BA09-8E9B568C195A}" srcOrd="3" destOrd="0" presId="urn:microsoft.com/office/officeart/2011/layout/RadialPictureList"/>
    <dgm:cxn modelId="{2F920382-D592-46D7-B14A-6B7DCC5ACCF7}" type="presParOf" srcId="{EC05A0DA-B38B-4443-80CB-B48D6BA6B99C}" destId="{6EF84356-726F-430B-AA87-D192C2A4CFC9}" srcOrd="4" destOrd="0" presId="urn:microsoft.com/office/officeart/2011/layout/RadialPictureList"/>
    <dgm:cxn modelId="{E09F519B-C797-4D95-A318-D37A43A8EDC6}" type="presParOf" srcId="{6EF84356-726F-430B-AA87-D192C2A4CFC9}" destId="{02F33F28-FD45-4D7A-8316-A58F8B629C9F}" srcOrd="0" destOrd="0" presId="urn:microsoft.com/office/officeart/2011/layout/RadialPictureList"/>
    <dgm:cxn modelId="{82BEC956-AA4F-43C4-930A-24DC66D77715}" type="presParOf" srcId="{EC05A0DA-B38B-4443-80CB-B48D6BA6B99C}" destId="{9259937B-3040-4933-BA24-0B21B6F007B5}" srcOrd="5" destOrd="0" presId="urn:microsoft.com/office/officeart/2011/layout/RadialPictureList"/>
    <dgm:cxn modelId="{9DD3B90C-1DDE-4F43-B780-2BE075C051AB}" type="presParOf" srcId="{EC05A0DA-B38B-4443-80CB-B48D6BA6B99C}" destId="{60769EDE-67A6-46A2-8711-CFA539A55BE1}" srcOrd="6" destOrd="0" presId="urn:microsoft.com/office/officeart/2011/layout/RadialPictureList"/>
    <dgm:cxn modelId="{00237250-1E2C-40D0-A9BD-B93456060EE2}" type="presParOf" srcId="{60769EDE-67A6-46A2-8711-CFA539A55BE1}" destId="{E5A4F392-A489-41C2-9A3D-C692D851148D}" srcOrd="0" destOrd="0" presId="urn:microsoft.com/office/officeart/2011/layout/RadialPictureList"/>
    <dgm:cxn modelId="{DA1320D0-46BC-4E2C-B5D1-BDA49B2F404D}" type="presParOf" srcId="{EC05A0DA-B38B-4443-80CB-B48D6BA6B99C}" destId="{D09EE304-222D-4103-8A2F-4F5AB77D0B9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1FAF63-9165-4D89-8147-375802E7AD3F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00088D-DF1E-4048-87A9-7E0629D1FF37}">
      <dgm:prSet phldrT="[Text]"/>
      <dgm:spPr/>
      <dgm:t>
        <a:bodyPr/>
        <a:lstStyle/>
        <a:p>
          <a:r>
            <a:rPr lang="cs-CZ" dirty="0" smtClean="0"/>
            <a:t>Přijímací řízení</a:t>
          </a:r>
          <a:endParaRPr lang="cs-CZ" dirty="0"/>
        </a:p>
      </dgm:t>
    </dgm:pt>
    <dgm:pt modelId="{251206D0-99C1-4AF4-81D2-21353A08C2F0}" type="parTrans" cxnId="{DEF719BB-C224-4D15-BCBB-A8DEF6629CA3}">
      <dgm:prSet/>
      <dgm:spPr/>
      <dgm:t>
        <a:bodyPr/>
        <a:lstStyle/>
        <a:p>
          <a:endParaRPr lang="cs-CZ"/>
        </a:p>
      </dgm:t>
    </dgm:pt>
    <dgm:pt modelId="{0BE0EC97-C95D-4C98-A38B-9EC1122CE461}" type="sibTrans" cxnId="{DEF719BB-C224-4D15-BCBB-A8DEF6629CA3}">
      <dgm:prSet/>
      <dgm:spPr/>
      <dgm:t>
        <a:bodyPr/>
        <a:lstStyle/>
        <a:p>
          <a:endParaRPr lang="cs-CZ"/>
        </a:p>
      </dgm:t>
    </dgm:pt>
    <dgm:pt modelId="{5DD3FA3D-F78D-4CEF-BFDF-EE5E0D341B22}">
      <dgm:prSet phldrT="[Text]"/>
      <dgm:spPr/>
      <dgm:t>
        <a:bodyPr/>
        <a:lstStyle/>
        <a:p>
          <a:r>
            <a:rPr lang="en-GB" altLang="cs-CZ" dirty="0" err="1" smtClean="0">
              <a:latin typeface="Arial" charset="0"/>
            </a:rPr>
            <a:t>prospěch</a:t>
          </a:r>
          <a:r>
            <a:rPr lang="en-GB" altLang="cs-CZ" dirty="0" smtClean="0">
              <a:latin typeface="Arial" charset="0"/>
            </a:rPr>
            <a:t> z </a:t>
          </a:r>
          <a:r>
            <a:rPr lang="en-GB" altLang="cs-CZ" dirty="0" err="1" smtClean="0">
              <a:latin typeface="Arial" charset="0"/>
            </a:rPr>
            <a:t>předchozího</a:t>
          </a:r>
          <a:r>
            <a:rPr lang="en-GB" altLang="cs-CZ" dirty="0" smtClean="0">
              <a:latin typeface="Arial" charset="0"/>
            </a:rPr>
            <a:t> </a:t>
          </a:r>
          <a:r>
            <a:rPr lang="en-GB" altLang="cs-CZ" dirty="0" err="1" smtClean="0">
              <a:latin typeface="Arial" charset="0"/>
            </a:rPr>
            <a:t>studia</a:t>
          </a:r>
          <a:endParaRPr lang="cs-CZ" dirty="0"/>
        </a:p>
      </dgm:t>
    </dgm:pt>
    <dgm:pt modelId="{CD077D42-D4A1-410F-AEBC-9D6426CA7117}" type="parTrans" cxnId="{1D201059-3557-4434-847D-985C67640FA5}">
      <dgm:prSet/>
      <dgm:spPr/>
      <dgm:t>
        <a:bodyPr/>
        <a:lstStyle/>
        <a:p>
          <a:endParaRPr lang="cs-CZ"/>
        </a:p>
      </dgm:t>
    </dgm:pt>
    <dgm:pt modelId="{AD9977F5-B66E-45E3-A83F-B15A8CF5C37F}" type="sibTrans" cxnId="{1D201059-3557-4434-847D-985C67640FA5}">
      <dgm:prSet/>
      <dgm:spPr/>
      <dgm:t>
        <a:bodyPr/>
        <a:lstStyle/>
        <a:p>
          <a:endParaRPr lang="cs-CZ"/>
        </a:p>
      </dgm:t>
    </dgm:pt>
    <dgm:pt modelId="{13F19876-508E-4767-8284-1AB7300FDC35}">
      <dgm:prSet phldrT="[Text]" custT="1"/>
      <dgm:spPr/>
      <dgm:t>
        <a:bodyPr/>
        <a:lstStyle/>
        <a:p>
          <a:r>
            <a:rPr lang="en-GB" altLang="cs-CZ" sz="1800" b="0" smtClean="0">
              <a:latin typeface="+mn-lt"/>
            </a:rPr>
            <a:t>středoškolské aktivity </a:t>
          </a:r>
          <a:endParaRPr lang="cs-CZ" altLang="cs-CZ" sz="1800" b="0" smtClean="0">
            <a:latin typeface="+mn-lt"/>
          </a:endParaRPr>
        </a:p>
        <a:p>
          <a:r>
            <a:rPr lang="en-GB" altLang="cs-CZ" sz="1800" b="0" smtClean="0">
              <a:latin typeface="+mn-lt"/>
            </a:rPr>
            <a:t>– středoškolská</a:t>
          </a:r>
          <a:r>
            <a:rPr lang="cs-CZ" altLang="cs-CZ" sz="1800" b="0" smtClean="0">
              <a:latin typeface="+mn-lt"/>
            </a:rPr>
            <a:t> </a:t>
          </a:r>
          <a:r>
            <a:rPr lang="en-GB" altLang="cs-CZ" sz="1800" b="0" smtClean="0">
              <a:latin typeface="+mn-lt"/>
            </a:rPr>
            <a:t>odborná činnost, </a:t>
          </a:r>
          <a:r>
            <a:rPr lang="cs-CZ" altLang="cs-CZ" sz="1800" b="0" smtClean="0">
              <a:latin typeface="+mn-lt"/>
            </a:rPr>
            <a:t>     </a:t>
          </a:r>
        </a:p>
        <a:p>
          <a:r>
            <a:rPr lang="en-GB" altLang="cs-CZ" sz="1800" b="0" smtClean="0">
              <a:latin typeface="+mn-lt"/>
            </a:rPr>
            <a:t>olympiády, publikace,</a:t>
          </a:r>
          <a:r>
            <a:rPr lang="cs-CZ" altLang="cs-CZ" sz="1800" b="0" smtClean="0">
              <a:latin typeface="+mn-lt"/>
            </a:rPr>
            <a:t> </a:t>
          </a:r>
          <a:r>
            <a:rPr lang="en-GB" altLang="cs-CZ" sz="1800" b="0" smtClean="0">
              <a:latin typeface="+mn-lt"/>
            </a:rPr>
            <a:t>jazykové zkoušky</a:t>
          </a:r>
          <a:endParaRPr lang="cs-CZ" sz="1800" b="0" dirty="0">
            <a:latin typeface="+mn-lt"/>
          </a:endParaRPr>
        </a:p>
      </dgm:t>
    </dgm:pt>
    <dgm:pt modelId="{597C5C16-3181-4D27-A08A-D4215C8554AE}" type="parTrans" cxnId="{F360E204-4AC7-479D-B7CE-3A3CFDDC46E5}">
      <dgm:prSet/>
      <dgm:spPr/>
      <dgm:t>
        <a:bodyPr/>
        <a:lstStyle/>
        <a:p>
          <a:endParaRPr lang="cs-CZ"/>
        </a:p>
      </dgm:t>
    </dgm:pt>
    <dgm:pt modelId="{1CD7C77C-6389-4387-9E2D-2B3F5A2A6A0F}" type="sibTrans" cxnId="{F360E204-4AC7-479D-B7CE-3A3CFDDC46E5}">
      <dgm:prSet/>
      <dgm:spPr/>
      <dgm:t>
        <a:bodyPr/>
        <a:lstStyle/>
        <a:p>
          <a:endParaRPr lang="cs-CZ"/>
        </a:p>
      </dgm:t>
    </dgm:pt>
    <dgm:pt modelId="{1A38EB3C-604F-41CA-B11D-7F31E4C4F31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b="0" smtClean="0">
              <a:latin typeface="+mn-lt"/>
            </a:rPr>
            <a:t>přijímací zkoušky z biologie a chemie </a:t>
          </a:r>
          <a:endParaRPr lang="cs-CZ" b="0" dirty="0">
            <a:latin typeface="+mn-lt"/>
          </a:endParaRPr>
        </a:p>
      </dgm:t>
    </dgm:pt>
    <dgm:pt modelId="{5221F8A3-A99F-4377-B0ED-BEC4D37DDCF1}" type="parTrans" cxnId="{A90DEA20-29A5-41BD-A93E-DD86E0105D49}">
      <dgm:prSet/>
      <dgm:spPr/>
      <dgm:t>
        <a:bodyPr/>
        <a:lstStyle/>
        <a:p>
          <a:endParaRPr lang="cs-CZ"/>
        </a:p>
      </dgm:t>
    </dgm:pt>
    <dgm:pt modelId="{05737F3D-2672-4C7E-BD24-74C52CF40487}" type="sibTrans" cxnId="{A90DEA20-29A5-41BD-A93E-DD86E0105D49}">
      <dgm:prSet/>
      <dgm:spPr/>
      <dgm:t>
        <a:bodyPr/>
        <a:lstStyle/>
        <a:p>
          <a:endParaRPr lang="cs-CZ"/>
        </a:p>
      </dgm:t>
    </dgm:pt>
    <dgm:pt modelId="{3226991C-8169-478E-AD0B-0D1CA46C8D34}" type="pres">
      <dgm:prSet presAssocID="{161FAF63-9165-4D89-8147-375802E7AD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86B7C2-3A13-49D5-A2DA-F57AA14205D8}" type="pres">
      <dgm:prSet presAssocID="{5B00088D-DF1E-4048-87A9-7E0629D1FF37}" presName="singleCycle" presStyleCnt="0"/>
      <dgm:spPr/>
      <dgm:t>
        <a:bodyPr/>
        <a:lstStyle/>
        <a:p>
          <a:endParaRPr lang="cs-CZ"/>
        </a:p>
      </dgm:t>
    </dgm:pt>
    <dgm:pt modelId="{0942EE9B-2AB1-4A0E-95EA-56E78BEF43BE}" type="pres">
      <dgm:prSet presAssocID="{5B00088D-DF1E-4048-87A9-7E0629D1FF37}" presName="singleCenter" presStyleLbl="node1" presStyleIdx="0" presStyleCnt="4" custScaleX="151479" custScaleY="142166" custLinFactNeighborX="538" custLinFactNeighborY="-20865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359D3203-C34D-48B6-82A6-3E935FEB0838}" type="pres">
      <dgm:prSet presAssocID="{CD077D42-D4A1-410F-AEBC-9D6426CA7117}" presName="Name56" presStyleLbl="parChTrans1D2" presStyleIdx="0" presStyleCnt="3"/>
      <dgm:spPr/>
      <dgm:t>
        <a:bodyPr/>
        <a:lstStyle/>
        <a:p>
          <a:endParaRPr lang="cs-CZ"/>
        </a:p>
      </dgm:t>
    </dgm:pt>
    <dgm:pt modelId="{298BA945-9FA6-496A-A06D-81E508CB15C8}" type="pres">
      <dgm:prSet presAssocID="{5DD3FA3D-F78D-4CEF-BFDF-EE5E0D341B22}" presName="text0" presStyleLbl="node1" presStyleIdx="1" presStyleCnt="4" custScaleX="383310" custScaleY="136466" custRadScaleRad="55671" custRadScaleInc="2985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345F1-8E1F-46FD-A2FE-553774B3AF2F}" type="pres">
      <dgm:prSet presAssocID="{597C5C16-3181-4D27-A08A-D4215C8554AE}" presName="Name56" presStyleLbl="parChTrans1D2" presStyleIdx="1" presStyleCnt="3"/>
      <dgm:spPr/>
      <dgm:t>
        <a:bodyPr/>
        <a:lstStyle/>
        <a:p>
          <a:endParaRPr lang="cs-CZ"/>
        </a:p>
      </dgm:t>
    </dgm:pt>
    <dgm:pt modelId="{C1F78732-9220-4431-BC42-34570DFCAF0C}" type="pres">
      <dgm:prSet presAssocID="{13F19876-508E-4767-8284-1AB7300FDC35}" presName="text0" presStyleLbl="node1" presStyleIdx="2" presStyleCnt="4" custScaleX="166363" custScaleY="323133" custRadScaleRad="136846" custRadScaleInc="-429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E5AD5-5C64-4F27-8AFB-2804EE51648B}" type="pres">
      <dgm:prSet presAssocID="{5221F8A3-A99F-4377-B0ED-BEC4D37DDCF1}" presName="Name56" presStyleLbl="parChTrans1D2" presStyleIdx="2" presStyleCnt="3"/>
      <dgm:spPr/>
      <dgm:t>
        <a:bodyPr/>
        <a:lstStyle/>
        <a:p>
          <a:endParaRPr lang="cs-CZ"/>
        </a:p>
      </dgm:t>
    </dgm:pt>
    <dgm:pt modelId="{3095341C-18C6-4998-881A-A511B6BB8B1C}" type="pres">
      <dgm:prSet presAssocID="{1A38EB3C-604F-41CA-B11D-7F31E4C4F31C}" presName="text0" presStyleLbl="node1" presStyleIdx="3" presStyleCnt="4" custScaleX="193383" custScaleY="306194" custRadScaleRad="140497" custRadScaleInc="419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7FD2BD-6E72-4F6C-8314-677433392986}" type="presOf" srcId="{161FAF63-9165-4D89-8147-375802E7AD3F}" destId="{3226991C-8169-478E-AD0B-0D1CA46C8D34}" srcOrd="0" destOrd="0" presId="urn:microsoft.com/office/officeart/2008/layout/RadialCluster"/>
    <dgm:cxn modelId="{F360E204-4AC7-479D-B7CE-3A3CFDDC46E5}" srcId="{5B00088D-DF1E-4048-87A9-7E0629D1FF37}" destId="{13F19876-508E-4767-8284-1AB7300FDC35}" srcOrd="1" destOrd="0" parTransId="{597C5C16-3181-4D27-A08A-D4215C8554AE}" sibTransId="{1CD7C77C-6389-4387-9E2D-2B3F5A2A6A0F}"/>
    <dgm:cxn modelId="{FC709B2B-BEAF-408D-8D45-D08BC752B9C6}" type="presOf" srcId="{13F19876-508E-4767-8284-1AB7300FDC35}" destId="{C1F78732-9220-4431-BC42-34570DFCAF0C}" srcOrd="0" destOrd="0" presId="urn:microsoft.com/office/officeart/2008/layout/RadialCluster"/>
    <dgm:cxn modelId="{B17CEF7C-0161-45AC-80F5-B64E9EFCB5AF}" type="presOf" srcId="{1A38EB3C-604F-41CA-B11D-7F31E4C4F31C}" destId="{3095341C-18C6-4998-881A-A511B6BB8B1C}" srcOrd="0" destOrd="0" presId="urn:microsoft.com/office/officeart/2008/layout/RadialCluster"/>
    <dgm:cxn modelId="{8079BB4A-B033-40D0-8303-E05B8D4316E6}" type="presOf" srcId="{5DD3FA3D-F78D-4CEF-BFDF-EE5E0D341B22}" destId="{298BA945-9FA6-496A-A06D-81E508CB15C8}" srcOrd="0" destOrd="0" presId="urn:microsoft.com/office/officeart/2008/layout/RadialCluster"/>
    <dgm:cxn modelId="{A90DEA20-29A5-41BD-A93E-DD86E0105D49}" srcId="{5B00088D-DF1E-4048-87A9-7E0629D1FF37}" destId="{1A38EB3C-604F-41CA-B11D-7F31E4C4F31C}" srcOrd="2" destOrd="0" parTransId="{5221F8A3-A99F-4377-B0ED-BEC4D37DDCF1}" sibTransId="{05737F3D-2672-4C7E-BD24-74C52CF40487}"/>
    <dgm:cxn modelId="{ED0EF900-F598-4260-89EE-35BE11528C7D}" type="presOf" srcId="{5221F8A3-A99F-4377-B0ED-BEC4D37DDCF1}" destId="{065E5AD5-5C64-4F27-8AFB-2804EE51648B}" srcOrd="0" destOrd="0" presId="urn:microsoft.com/office/officeart/2008/layout/RadialCluster"/>
    <dgm:cxn modelId="{0CA3FB9A-7465-45D8-BE17-5B987087C4CE}" type="presOf" srcId="{5B00088D-DF1E-4048-87A9-7E0629D1FF37}" destId="{0942EE9B-2AB1-4A0E-95EA-56E78BEF43BE}" srcOrd="0" destOrd="0" presId="urn:microsoft.com/office/officeart/2008/layout/RadialCluster"/>
    <dgm:cxn modelId="{0188F9AA-FEAD-4BB4-AC73-80423A51F331}" type="presOf" srcId="{597C5C16-3181-4D27-A08A-D4215C8554AE}" destId="{503345F1-8E1F-46FD-A2FE-553774B3AF2F}" srcOrd="0" destOrd="0" presId="urn:microsoft.com/office/officeart/2008/layout/RadialCluster"/>
    <dgm:cxn modelId="{DEF719BB-C224-4D15-BCBB-A8DEF6629CA3}" srcId="{161FAF63-9165-4D89-8147-375802E7AD3F}" destId="{5B00088D-DF1E-4048-87A9-7E0629D1FF37}" srcOrd="0" destOrd="0" parTransId="{251206D0-99C1-4AF4-81D2-21353A08C2F0}" sibTransId="{0BE0EC97-C95D-4C98-A38B-9EC1122CE461}"/>
    <dgm:cxn modelId="{1D201059-3557-4434-847D-985C67640FA5}" srcId="{5B00088D-DF1E-4048-87A9-7E0629D1FF37}" destId="{5DD3FA3D-F78D-4CEF-BFDF-EE5E0D341B22}" srcOrd="0" destOrd="0" parTransId="{CD077D42-D4A1-410F-AEBC-9D6426CA7117}" sibTransId="{AD9977F5-B66E-45E3-A83F-B15A8CF5C37F}"/>
    <dgm:cxn modelId="{F777EBA3-4B0A-48B6-9017-A46EDD1E1A2C}" type="presOf" srcId="{CD077D42-D4A1-410F-AEBC-9D6426CA7117}" destId="{359D3203-C34D-48B6-82A6-3E935FEB0838}" srcOrd="0" destOrd="0" presId="urn:microsoft.com/office/officeart/2008/layout/RadialCluster"/>
    <dgm:cxn modelId="{9B6B234A-E8E9-467F-9D3E-13BB9069EE1B}" type="presParOf" srcId="{3226991C-8169-478E-AD0B-0D1CA46C8D34}" destId="{2686B7C2-3A13-49D5-A2DA-F57AA14205D8}" srcOrd="0" destOrd="0" presId="urn:microsoft.com/office/officeart/2008/layout/RadialCluster"/>
    <dgm:cxn modelId="{66471B7B-DB13-43E4-B3A7-31C0DDC1F4F0}" type="presParOf" srcId="{2686B7C2-3A13-49D5-A2DA-F57AA14205D8}" destId="{0942EE9B-2AB1-4A0E-95EA-56E78BEF43BE}" srcOrd="0" destOrd="0" presId="urn:microsoft.com/office/officeart/2008/layout/RadialCluster"/>
    <dgm:cxn modelId="{26EC5554-4263-487B-857D-93C0FE44E0C4}" type="presParOf" srcId="{2686B7C2-3A13-49D5-A2DA-F57AA14205D8}" destId="{359D3203-C34D-48B6-82A6-3E935FEB0838}" srcOrd="1" destOrd="0" presId="urn:microsoft.com/office/officeart/2008/layout/RadialCluster"/>
    <dgm:cxn modelId="{DCC8D4A8-A541-4350-ACD4-E882DF56FDF3}" type="presParOf" srcId="{2686B7C2-3A13-49D5-A2DA-F57AA14205D8}" destId="{298BA945-9FA6-496A-A06D-81E508CB15C8}" srcOrd="2" destOrd="0" presId="urn:microsoft.com/office/officeart/2008/layout/RadialCluster"/>
    <dgm:cxn modelId="{ADB1D9FA-6454-4998-9946-A5E4FF46FC54}" type="presParOf" srcId="{2686B7C2-3A13-49D5-A2DA-F57AA14205D8}" destId="{503345F1-8E1F-46FD-A2FE-553774B3AF2F}" srcOrd="3" destOrd="0" presId="urn:microsoft.com/office/officeart/2008/layout/RadialCluster"/>
    <dgm:cxn modelId="{7E473D89-B3C9-42B2-A3C1-76F9F0C96975}" type="presParOf" srcId="{2686B7C2-3A13-49D5-A2DA-F57AA14205D8}" destId="{C1F78732-9220-4431-BC42-34570DFCAF0C}" srcOrd="4" destOrd="0" presId="urn:microsoft.com/office/officeart/2008/layout/RadialCluster"/>
    <dgm:cxn modelId="{44A95137-AC1D-4EF0-8EC9-66C01D0EAFCE}" type="presParOf" srcId="{2686B7C2-3A13-49D5-A2DA-F57AA14205D8}" destId="{065E5AD5-5C64-4F27-8AFB-2804EE51648B}" srcOrd="5" destOrd="0" presId="urn:microsoft.com/office/officeart/2008/layout/RadialCluster"/>
    <dgm:cxn modelId="{79DD8E18-F22A-4E93-B395-ABA1D9B73FBC}" type="presParOf" srcId="{2686B7C2-3A13-49D5-A2DA-F57AA14205D8}" destId="{3095341C-18C6-4998-881A-A511B6BB8B1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/>
            <a:t>Biologie</a:t>
          </a:r>
          <a:r>
            <a:rPr lang="cs-CZ" altLang="cs-CZ" sz="2000" smtClean="0"/>
            <a:t>: celkem 37 otázek -  za správnou odpověď 1 bod –  max. 37 bodů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smtClean="0"/>
            <a:t>- ještě prospěl/a – 18 bodů</a:t>
          </a:r>
          <a:endParaRPr lang="cs-CZ" sz="2000" b="1" dirty="0"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/>
            <a:t>Celkem maximální počet bodů za testy:  74</a:t>
          </a:r>
          <a:endParaRPr lang="cs-CZ" sz="2000" b="1" dirty="0"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/>
            <a:t>Chemie</a:t>
          </a:r>
          <a:r>
            <a:rPr lang="cs-CZ" altLang="cs-CZ" sz="2000" smtClean="0"/>
            <a:t>: celkem 17 otázek - bodovaných 1-3 body – max. 37 bodů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smtClean="0"/>
            <a:t>- ještě prospěl/a – 18 bodů</a:t>
          </a:r>
          <a:endParaRPr lang="cs-CZ" sz="2000" b="1" dirty="0"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F3FF0A-921F-42A9-9071-76EC66EC2760}" type="pres">
      <dgm:prSet presAssocID="{BDD1DA66-25D1-4DDE-A122-FE03FA821D57}" presName="parentLin" presStyleCnt="0"/>
      <dgm:spPr/>
      <dgm:t>
        <a:bodyPr/>
        <a:lstStyle/>
        <a:p>
          <a:endParaRPr lang="cs-CZ"/>
        </a:p>
      </dgm:t>
    </dgm:pt>
    <dgm:pt modelId="{E0FEDECC-7F00-4A6B-BC72-A2BD5F1CE9A3}" type="pres">
      <dgm:prSet presAssocID="{BDD1DA66-25D1-4DDE-A122-FE03FA821D5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  <dgm:t>
        <a:bodyPr/>
        <a:lstStyle/>
        <a:p>
          <a:endParaRPr lang="cs-CZ"/>
        </a:p>
      </dgm:t>
    </dgm:pt>
    <dgm:pt modelId="{46BABB0F-06D3-480A-A215-2C6EB1CC0FC2}" type="pres">
      <dgm:prSet presAssocID="{BDD1DA66-25D1-4DDE-A122-FE03FA821D57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2381908B-DD5B-488D-AC7D-A800DC8F48B2}" type="pres">
      <dgm:prSet presAssocID="{A8FC5D88-59D1-4446-8AEE-C19BD33963AD}" presName="spaceBetweenRectangles" presStyleCnt="0"/>
      <dgm:spPr/>
      <dgm:t>
        <a:bodyPr/>
        <a:lstStyle/>
        <a:p>
          <a:endParaRPr lang="cs-CZ"/>
        </a:p>
      </dgm:t>
    </dgm:pt>
    <dgm:pt modelId="{CF04EE3C-404B-4805-9580-D05065A745C9}" type="pres">
      <dgm:prSet presAssocID="{7B20B616-C17A-4777-B51B-4DA461D27E1E}" presName="parentLin" presStyleCnt="0"/>
      <dgm:spPr/>
      <dgm:t>
        <a:bodyPr/>
        <a:lstStyle/>
        <a:p>
          <a:endParaRPr lang="cs-CZ"/>
        </a:p>
      </dgm:t>
    </dgm:pt>
    <dgm:pt modelId="{A61F714B-BA41-4254-AE9F-C6B83D2B8823}" type="pres">
      <dgm:prSet presAssocID="{7B20B616-C17A-4777-B51B-4DA461D27E1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  <dgm:t>
        <a:bodyPr/>
        <a:lstStyle/>
        <a:p>
          <a:endParaRPr lang="cs-CZ"/>
        </a:p>
      </dgm:t>
    </dgm:pt>
    <dgm:pt modelId="{363B465E-6D43-47FC-A6D0-0E6A55293F1A}" type="pres">
      <dgm:prSet presAssocID="{7B20B616-C17A-4777-B51B-4DA461D27E1E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B820968-399F-49E7-8972-4DCE1EF04425}" type="pres">
      <dgm:prSet presAssocID="{EDDBA3B8-0AEE-4ABF-97C7-3730D8F54BF3}" presName="spaceBetweenRectangles" presStyleCnt="0"/>
      <dgm:spPr/>
      <dgm:t>
        <a:bodyPr/>
        <a:lstStyle/>
        <a:p>
          <a:endParaRPr lang="cs-CZ"/>
        </a:p>
      </dgm:t>
    </dgm:pt>
    <dgm:pt modelId="{16AD3CFD-D3E9-46A9-AED9-69D9C0298FA6}" type="pres">
      <dgm:prSet presAssocID="{98221EEC-A3B8-41B2-B204-5927E52815D1}" presName="parentLin" presStyleCnt="0"/>
      <dgm:spPr/>
      <dgm:t>
        <a:bodyPr/>
        <a:lstStyle/>
        <a:p>
          <a:endParaRPr lang="cs-CZ"/>
        </a:p>
      </dgm:t>
    </dgm:pt>
    <dgm:pt modelId="{C0CBC693-E4BF-4AD2-AB93-81F279FBC35D}" type="pres">
      <dgm:prSet presAssocID="{98221EEC-A3B8-41B2-B204-5927E52815D1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  <dgm:t>
        <a:bodyPr/>
        <a:lstStyle/>
        <a:p>
          <a:endParaRPr lang="cs-CZ"/>
        </a:p>
      </dgm:t>
    </dgm:pt>
    <dgm:pt modelId="{7C9A97BD-5B3F-4737-A05D-1C9F9B87B570}" type="pres">
      <dgm:prSet presAssocID="{98221EEC-A3B8-41B2-B204-5927E52815D1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</dgm:ptLst>
  <dgm:cxnLst>
    <dgm:cxn modelId="{18148375-C139-4706-9BA4-19C1CCB0AF20}" type="presOf" srcId="{98221EEC-A3B8-41B2-B204-5927E52815D1}" destId="{B4397220-F489-4867-8497-36A4992B0AB9}" srcOrd="1" destOrd="0" presId="urn:microsoft.com/office/officeart/2005/8/layout/list1"/>
    <dgm:cxn modelId="{E0620C11-575F-457B-BE68-5795ED14609D}" srcId="{7BEBDD4B-E851-4594-943E-55D802925FE2}" destId="{7B20B616-C17A-4777-B51B-4DA461D27E1E}" srcOrd="1" destOrd="0" parTransId="{F140407E-CFDD-4F22-BD95-068169ED883D}" sibTransId="{EDDBA3B8-0AEE-4ABF-97C7-3730D8F54BF3}"/>
    <dgm:cxn modelId="{58BAECBF-A69E-4D25-805A-7B62812A8A08}" srcId="{7BEBDD4B-E851-4594-943E-55D802925FE2}" destId="{98221EEC-A3B8-41B2-B204-5927E52815D1}" srcOrd="2" destOrd="0" parTransId="{B3BC1498-BE8F-4B2F-A2D7-4B0D37D1A3F1}" sibTransId="{5A75F93F-013C-414C-933C-AD9E4BD0EDC4}"/>
    <dgm:cxn modelId="{D9E22C2F-5552-4B27-B2E1-C9962C965FC5}" type="presOf" srcId="{98221EEC-A3B8-41B2-B204-5927E52815D1}" destId="{C0CBC693-E4BF-4AD2-AB93-81F279FBC35D}" srcOrd="0" destOrd="0" presId="urn:microsoft.com/office/officeart/2005/8/layout/list1"/>
    <dgm:cxn modelId="{D02245EC-8DAE-48C9-83A9-710FCD1D6493}" srcId="{7BEBDD4B-E851-4594-943E-55D802925FE2}" destId="{BDD1DA66-25D1-4DDE-A122-FE03FA821D57}" srcOrd="0" destOrd="0" parTransId="{D52A73C9-D33B-4302-943D-9CBB4BD10F88}" sibTransId="{A8FC5D88-59D1-4446-8AEE-C19BD33963AD}"/>
    <dgm:cxn modelId="{FA25521D-3F89-4AF4-A6B7-1AE90FEF7395}" type="presOf" srcId="{7BEBDD4B-E851-4594-943E-55D802925FE2}" destId="{EDC3332E-0CD0-49D9-8200-0C956C850883}" srcOrd="0" destOrd="0" presId="urn:microsoft.com/office/officeart/2005/8/layout/list1"/>
    <dgm:cxn modelId="{14F44180-8E77-4358-9EF1-D38A1D7348AE}" type="presOf" srcId="{BDD1DA66-25D1-4DDE-A122-FE03FA821D57}" destId="{E0FEDECC-7F00-4A6B-BC72-A2BD5F1CE9A3}" srcOrd="0" destOrd="0" presId="urn:microsoft.com/office/officeart/2005/8/layout/list1"/>
    <dgm:cxn modelId="{9FF42AA3-0816-426C-B8F2-F8D261F31730}" type="presOf" srcId="{BDD1DA66-25D1-4DDE-A122-FE03FA821D57}" destId="{118263B1-7E29-445E-97CB-B57619C9A91A}" srcOrd="1" destOrd="0" presId="urn:microsoft.com/office/officeart/2005/8/layout/list1"/>
    <dgm:cxn modelId="{5F8E8570-947B-4AC1-9C57-A8086EB7129B}" type="presOf" srcId="{7B20B616-C17A-4777-B51B-4DA461D27E1E}" destId="{A61F714B-BA41-4254-AE9F-C6B83D2B8823}" srcOrd="0" destOrd="0" presId="urn:microsoft.com/office/officeart/2005/8/layout/list1"/>
    <dgm:cxn modelId="{AEAC43EA-38D6-4124-9853-A0AB50C3A035}" type="presOf" srcId="{7B20B616-C17A-4777-B51B-4DA461D27E1E}" destId="{F25AED33-00F5-495D-B186-DBCF756BE7AB}" srcOrd="1" destOrd="0" presId="urn:microsoft.com/office/officeart/2005/8/layout/list1"/>
    <dgm:cxn modelId="{8A173286-427A-47D2-A673-C35F15AD7E5A}" type="presParOf" srcId="{EDC3332E-0CD0-49D9-8200-0C956C850883}" destId="{3FF3FF0A-921F-42A9-9071-76EC66EC2760}" srcOrd="0" destOrd="0" presId="urn:microsoft.com/office/officeart/2005/8/layout/list1"/>
    <dgm:cxn modelId="{4A2795A7-8A30-4FFE-A848-369D6B5914FD}" type="presParOf" srcId="{3FF3FF0A-921F-42A9-9071-76EC66EC2760}" destId="{E0FEDECC-7F00-4A6B-BC72-A2BD5F1CE9A3}" srcOrd="0" destOrd="0" presId="urn:microsoft.com/office/officeart/2005/8/layout/list1"/>
    <dgm:cxn modelId="{1506B8DF-66E6-431F-BBDD-CB28A3284661}" type="presParOf" srcId="{3FF3FF0A-921F-42A9-9071-76EC66EC2760}" destId="{118263B1-7E29-445E-97CB-B57619C9A91A}" srcOrd="1" destOrd="0" presId="urn:microsoft.com/office/officeart/2005/8/layout/list1"/>
    <dgm:cxn modelId="{C5D5427D-D98F-48A9-A0B3-3A01AB69B73A}" type="presParOf" srcId="{EDC3332E-0CD0-49D9-8200-0C956C850883}" destId="{0BD3CC77-04E5-417E-B451-B99B40173DA3}" srcOrd="1" destOrd="0" presId="urn:microsoft.com/office/officeart/2005/8/layout/list1"/>
    <dgm:cxn modelId="{18C595EA-D9E6-4185-BF19-EF23960E2C7E}" type="presParOf" srcId="{EDC3332E-0CD0-49D9-8200-0C956C850883}" destId="{46BABB0F-06D3-480A-A215-2C6EB1CC0FC2}" srcOrd="2" destOrd="0" presId="urn:microsoft.com/office/officeart/2005/8/layout/list1"/>
    <dgm:cxn modelId="{BC1E69FF-D379-4FE8-86D0-AACB1F8DD65A}" type="presParOf" srcId="{EDC3332E-0CD0-49D9-8200-0C956C850883}" destId="{2381908B-DD5B-488D-AC7D-A800DC8F48B2}" srcOrd="3" destOrd="0" presId="urn:microsoft.com/office/officeart/2005/8/layout/list1"/>
    <dgm:cxn modelId="{A8A456C8-D581-4FE8-AB81-2730981E9DF7}" type="presParOf" srcId="{EDC3332E-0CD0-49D9-8200-0C956C850883}" destId="{CF04EE3C-404B-4805-9580-D05065A745C9}" srcOrd="4" destOrd="0" presId="urn:microsoft.com/office/officeart/2005/8/layout/list1"/>
    <dgm:cxn modelId="{30625A66-BA4B-4EE1-AB5E-9D36EA38D7A5}" type="presParOf" srcId="{CF04EE3C-404B-4805-9580-D05065A745C9}" destId="{A61F714B-BA41-4254-AE9F-C6B83D2B8823}" srcOrd="0" destOrd="0" presId="urn:microsoft.com/office/officeart/2005/8/layout/list1"/>
    <dgm:cxn modelId="{3CC5B10A-A6C7-48CC-AF34-BD7B5B786310}" type="presParOf" srcId="{CF04EE3C-404B-4805-9580-D05065A745C9}" destId="{F25AED33-00F5-495D-B186-DBCF756BE7AB}" srcOrd="1" destOrd="0" presId="urn:microsoft.com/office/officeart/2005/8/layout/list1"/>
    <dgm:cxn modelId="{4AC0BBED-FB6B-45CD-B83B-BB4236CD8F60}" type="presParOf" srcId="{EDC3332E-0CD0-49D9-8200-0C956C850883}" destId="{D524625C-2644-4324-A5DD-800F6264C26D}" srcOrd="5" destOrd="0" presId="urn:microsoft.com/office/officeart/2005/8/layout/list1"/>
    <dgm:cxn modelId="{CD311AEA-D39E-4109-8368-89ADD425619D}" type="presParOf" srcId="{EDC3332E-0CD0-49D9-8200-0C956C850883}" destId="{363B465E-6D43-47FC-A6D0-0E6A55293F1A}" srcOrd="6" destOrd="0" presId="urn:microsoft.com/office/officeart/2005/8/layout/list1"/>
    <dgm:cxn modelId="{F69DC98D-C897-4101-B201-8DF7505AEC04}" type="presParOf" srcId="{EDC3332E-0CD0-49D9-8200-0C956C850883}" destId="{EB820968-399F-49E7-8972-4DCE1EF04425}" srcOrd="7" destOrd="0" presId="urn:microsoft.com/office/officeart/2005/8/layout/list1"/>
    <dgm:cxn modelId="{CD431239-DDB7-4BC6-9B21-CB99B07133C9}" type="presParOf" srcId="{EDC3332E-0CD0-49D9-8200-0C956C850883}" destId="{16AD3CFD-D3E9-46A9-AED9-69D9C0298FA6}" srcOrd="8" destOrd="0" presId="urn:microsoft.com/office/officeart/2005/8/layout/list1"/>
    <dgm:cxn modelId="{20CED654-6A91-4884-9AC1-6EF3473EAA04}" type="presParOf" srcId="{16AD3CFD-D3E9-46A9-AED9-69D9C0298FA6}" destId="{C0CBC693-E4BF-4AD2-AB93-81F279FBC35D}" srcOrd="0" destOrd="0" presId="urn:microsoft.com/office/officeart/2005/8/layout/list1"/>
    <dgm:cxn modelId="{447BAD2F-08A8-4F96-89AC-D1B91C80FD1C}" type="presParOf" srcId="{16AD3CFD-D3E9-46A9-AED9-69D9C0298FA6}" destId="{B4397220-F489-4867-8497-36A4992B0AB9}" srcOrd="1" destOrd="0" presId="urn:microsoft.com/office/officeart/2005/8/layout/list1"/>
    <dgm:cxn modelId="{64B7B934-4D44-4DEE-8BF3-DD1C6AA0DEC1}" type="presParOf" srcId="{EDC3332E-0CD0-49D9-8200-0C956C850883}" destId="{4E1718AA-E4E0-4458-ADE8-049EA640A17C}" srcOrd="9" destOrd="0" presId="urn:microsoft.com/office/officeart/2005/8/layout/list1"/>
    <dgm:cxn modelId="{F5F2AA28-11F4-4892-8440-9A82CBD839FC}" type="presParOf" srcId="{EDC3332E-0CD0-49D9-8200-0C956C850883}" destId="{7C9A97BD-5B3F-4737-A05D-1C9F9B87B5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1FAF63-9165-4D89-8147-375802E7AD3F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00088D-DF1E-4048-87A9-7E0629D1FF37}">
      <dgm:prSet phldrT="[Text]"/>
      <dgm:spPr/>
      <dgm:t>
        <a:bodyPr/>
        <a:lstStyle/>
        <a:p>
          <a:r>
            <a:rPr lang="cs-CZ" altLang="cs-CZ" b="1" smtClean="0"/>
            <a:t>Bodové hodnocení prospěchu ze střední školy</a:t>
          </a:r>
          <a:endParaRPr lang="cs-CZ" dirty="0"/>
        </a:p>
      </dgm:t>
    </dgm:pt>
    <dgm:pt modelId="{251206D0-99C1-4AF4-81D2-21353A08C2F0}" type="parTrans" cxnId="{DEF719BB-C224-4D15-BCBB-A8DEF6629CA3}">
      <dgm:prSet/>
      <dgm:spPr/>
      <dgm:t>
        <a:bodyPr/>
        <a:lstStyle/>
        <a:p>
          <a:endParaRPr lang="cs-CZ"/>
        </a:p>
      </dgm:t>
    </dgm:pt>
    <dgm:pt modelId="{0BE0EC97-C95D-4C98-A38B-9EC1122CE461}" type="sibTrans" cxnId="{DEF719BB-C224-4D15-BCBB-A8DEF6629CA3}">
      <dgm:prSet/>
      <dgm:spPr/>
      <dgm:t>
        <a:bodyPr/>
        <a:lstStyle/>
        <a:p>
          <a:endParaRPr lang="cs-CZ"/>
        </a:p>
      </dgm:t>
    </dgm:pt>
    <dgm:pt modelId="{5DD3FA3D-F78D-4CEF-BFDF-EE5E0D341B22}">
      <dgm:prSet phldrT="[Text]"/>
      <dgm:spPr/>
      <dgm:t>
        <a:bodyPr/>
        <a:lstStyle/>
        <a:p>
          <a:r>
            <a:rPr lang="cs-CZ" altLang="cs-CZ" smtClean="0"/>
            <a:t>Max. počet bodů za prospěch (při průměru do 1,25): 20</a:t>
          </a:r>
          <a:endParaRPr lang="cs-CZ" dirty="0"/>
        </a:p>
      </dgm:t>
    </dgm:pt>
    <dgm:pt modelId="{CD077D42-D4A1-410F-AEBC-9D6426CA7117}" type="parTrans" cxnId="{1D201059-3557-4434-847D-985C67640FA5}">
      <dgm:prSet/>
      <dgm:spPr/>
      <dgm:t>
        <a:bodyPr/>
        <a:lstStyle/>
        <a:p>
          <a:endParaRPr lang="cs-CZ"/>
        </a:p>
      </dgm:t>
    </dgm:pt>
    <dgm:pt modelId="{AD9977F5-B66E-45E3-A83F-B15A8CF5C37F}" type="sibTrans" cxnId="{1D201059-3557-4434-847D-985C67640FA5}">
      <dgm:prSet/>
      <dgm:spPr/>
      <dgm:t>
        <a:bodyPr/>
        <a:lstStyle/>
        <a:p>
          <a:endParaRPr lang="cs-CZ"/>
        </a:p>
      </dgm:t>
    </dgm:pt>
    <dgm:pt modelId="{13F19876-508E-4767-8284-1AB7300FDC35}">
      <dgm:prSet phldrT="[Text]"/>
      <dgm:spPr/>
      <dgm:t>
        <a:bodyPr/>
        <a:lstStyle/>
        <a:p>
          <a:r>
            <a:rPr lang="cs-CZ" altLang="cs-CZ" smtClean="0"/>
            <a:t>Max. počet bodů za maturitu: 20</a:t>
          </a:r>
          <a:endParaRPr lang="cs-CZ" dirty="0"/>
        </a:p>
      </dgm:t>
    </dgm:pt>
    <dgm:pt modelId="{597C5C16-3181-4D27-A08A-D4215C8554AE}" type="parTrans" cxnId="{F360E204-4AC7-479D-B7CE-3A3CFDDC46E5}">
      <dgm:prSet/>
      <dgm:spPr/>
      <dgm:t>
        <a:bodyPr/>
        <a:lstStyle/>
        <a:p>
          <a:endParaRPr lang="cs-CZ"/>
        </a:p>
      </dgm:t>
    </dgm:pt>
    <dgm:pt modelId="{1CD7C77C-6389-4387-9E2D-2B3F5A2A6A0F}" type="sibTrans" cxnId="{F360E204-4AC7-479D-B7CE-3A3CFDDC46E5}">
      <dgm:prSet/>
      <dgm:spPr/>
      <dgm:t>
        <a:bodyPr/>
        <a:lstStyle/>
        <a:p>
          <a:endParaRPr lang="cs-CZ"/>
        </a:p>
      </dgm:t>
    </dgm:pt>
    <dgm:pt modelId="{1A38EB3C-604F-41CA-B11D-7F31E4C4F31C}">
      <dgm:prSet phldrT="[Text]"/>
      <dgm:spPr/>
      <dgm:t>
        <a:bodyPr/>
        <a:lstStyle/>
        <a:p>
          <a:r>
            <a:rPr lang="cs-CZ" altLang="cs-CZ" smtClean="0"/>
            <a:t>Max. počet bodů za 1.- 4. ročník a maturitu (při průměru 1,00): 134</a:t>
          </a:r>
          <a:endParaRPr lang="cs-CZ" dirty="0"/>
        </a:p>
      </dgm:t>
    </dgm:pt>
    <dgm:pt modelId="{5221F8A3-A99F-4377-B0ED-BEC4D37DDCF1}" type="parTrans" cxnId="{A90DEA20-29A5-41BD-A93E-DD86E0105D49}">
      <dgm:prSet/>
      <dgm:spPr/>
      <dgm:t>
        <a:bodyPr/>
        <a:lstStyle/>
        <a:p>
          <a:endParaRPr lang="cs-CZ"/>
        </a:p>
      </dgm:t>
    </dgm:pt>
    <dgm:pt modelId="{05737F3D-2672-4C7E-BD24-74C52CF40487}" type="sibTrans" cxnId="{A90DEA20-29A5-41BD-A93E-DD86E0105D49}">
      <dgm:prSet/>
      <dgm:spPr/>
      <dgm:t>
        <a:bodyPr/>
        <a:lstStyle/>
        <a:p>
          <a:endParaRPr lang="cs-CZ"/>
        </a:p>
      </dgm:t>
    </dgm:pt>
    <dgm:pt modelId="{3226991C-8169-478E-AD0B-0D1CA46C8D34}" type="pres">
      <dgm:prSet presAssocID="{161FAF63-9165-4D89-8147-375802E7AD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686B7C2-3A13-49D5-A2DA-F57AA14205D8}" type="pres">
      <dgm:prSet presAssocID="{5B00088D-DF1E-4048-87A9-7E0629D1FF37}" presName="singleCycle" presStyleCnt="0"/>
      <dgm:spPr/>
      <dgm:t>
        <a:bodyPr/>
        <a:lstStyle/>
        <a:p>
          <a:endParaRPr lang="cs-CZ"/>
        </a:p>
      </dgm:t>
    </dgm:pt>
    <dgm:pt modelId="{0942EE9B-2AB1-4A0E-95EA-56E78BEF43BE}" type="pres">
      <dgm:prSet presAssocID="{5B00088D-DF1E-4048-87A9-7E0629D1FF37}" presName="singleCenter" presStyleLbl="node1" presStyleIdx="0" presStyleCnt="4" custScaleX="151479" custScaleY="142166" custLinFactNeighborX="739" custLinFactNeighborY="-24116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359D3203-C34D-48B6-82A6-3E935FEB0838}" type="pres">
      <dgm:prSet presAssocID="{CD077D42-D4A1-410F-AEBC-9D6426CA7117}" presName="Name56" presStyleLbl="parChTrans1D2" presStyleIdx="0" presStyleCnt="3"/>
      <dgm:spPr/>
      <dgm:t>
        <a:bodyPr/>
        <a:lstStyle/>
        <a:p>
          <a:endParaRPr lang="cs-CZ"/>
        </a:p>
      </dgm:t>
    </dgm:pt>
    <dgm:pt modelId="{298BA945-9FA6-496A-A06D-81E508CB15C8}" type="pres">
      <dgm:prSet presAssocID="{5DD3FA3D-F78D-4CEF-BFDF-EE5E0D341B22}" presName="text0" presStyleLbl="node1" presStyleIdx="1" presStyleCnt="4" custScaleX="383310" custScaleY="136466" custRadScaleRad="49179" custRadScaleInc="2975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3345F1-8E1F-46FD-A2FE-553774B3AF2F}" type="pres">
      <dgm:prSet presAssocID="{597C5C16-3181-4D27-A08A-D4215C8554AE}" presName="Name56" presStyleLbl="parChTrans1D2" presStyleIdx="1" presStyleCnt="3"/>
      <dgm:spPr/>
      <dgm:t>
        <a:bodyPr/>
        <a:lstStyle/>
        <a:p>
          <a:endParaRPr lang="cs-CZ"/>
        </a:p>
      </dgm:t>
    </dgm:pt>
    <dgm:pt modelId="{C1F78732-9220-4431-BC42-34570DFCAF0C}" type="pres">
      <dgm:prSet presAssocID="{13F19876-508E-4767-8284-1AB7300FDC35}" presName="text0" presStyleLbl="node1" presStyleIdx="2" presStyleCnt="4" custScaleX="166363" custScaleY="323133" custRadScaleRad="137057" custRadScaleInc="-451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5E5AD5-5C64-4F27-8AFB-2804EE51648B}" type="pres">
      <dgm:prSet presAssocID="{5221F8A3-A99F-4377-B0ED-BEC4D37DDCF1}" presName="Name56" presStyleLbl="parChTrans1D2" presStyleIdx="2" presStyleCnt="3"/>
      <dgm:spPr/>
      <dgm:t>
        <a:bodyPr/>
        <a:lstStyle/>
        <a:p>
          <a:endParaRPr lang="cs-CZ"/>
        </a:p>
      </dgm:t>
    </dgm:pt>
    <dgm:pt modelId="{3095341C-18C6-4998-881A-A511B6BB8B1C}" type="pres">
      <dgm:prSet presAssocID="{1A38EB3C-604F-41CA-B11D-7F31E4C4F31C}" presName="text0" presStyleLbl="node1" presStyleIdx="3" presStyleCnt="4" custScaleX="193383" custScaleY="306194" custRadScaleRad="140497" custRadScaleInc="419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B907B7B-9093-4AD9-84E9-C13087328D02}" type="presOf" srcId="{5B00088D-DF1E-4048-87A9-7E0629D1FF37}" destId="{0942EE9B-2AB1-4A0E-95EA-56E78BEF43BE}" srcOrd="0" destOrd="0" presId="urn:microsoft.com/office/officeart/2008/layout/RadialCluster"/>
    <dgm:cxn modelId="{8512F181-678F-4E16-AADC-5AFCF6B7161A}" type="presOf" srcId="{CD077D42-D4A1-410F-AEBC-9D6426CA7117}" destId="{359D3203-C34D-48B6-82A6-3E935FEB0838}" srcOrd="0" destOrd="0" presId="urn:microsoft.com/office/officeart/2008/layout/RadialCluster"/>
    <dgm:cxn modelId="{DEF719BB-C224-4D15-BCBB-A8DEF6629CA3}" srcId="{161FAF63-9165-4D89-8147-375802E7AD3F}" destId="{5B00088D-DF1E-4048-87A9-7E0629D1FF37}" srcOrd="0" destOrd="0" parTransId="{251206D0-99C1-4AF4-81D2-21353A08C2F0}" sibTransId="{0BE0EC97-C95D-4C98-A38B-9EC1122CE461}"/>
    <dgm:cxn modelId="{1DE45956-AD7F-4D98-86E9-B04BA4D03DFB}" type="presOf" srcId="{5DD3FA3D-F78D-4CEF-BFDF-EE5E0D341B22}" destId="{298BA945-9FA6-496A-A06D-81E508CB15C8}" srcOrd="0" destOrd="0" presId="urn:microsoft.com/office/officeart/2008/layout/RadialCluster"/>
    <dgm:cxn modelId="{BDDA30F3-5DA8-4A80-8C1F-3E88611AAF50}" type="presOf" srcId="{5221F8A3-A99F-4377-B0ED-BEC4D37DDCF1}" destId="{065E5AD5-5C64-4F27-8AFB-2804EE51648B}" srcOrd="0" destOrd="0" presId="urn:microsoft.com/office/officeart/2008/layout/RadialCluster"/>
    <dgm:cxn modelId="{A90DEA20-29A5-41BD-A93E-DD86E0105D49}" srcId="{5B00088D-DF1E-4048-87A9-7E0629D1FF37}" destId="{1A38EB3C-604F-41CA-B11D-7F31E4C4F31C}" srcOrd="2" destOrd="0" parTransId="{5221F8A3-A99F-4377-B0ED-BEC4D37DDCF1}" sibTransId="{05737F3D-2672-4C7E-BD24-74C52CF40487}"/>
    <dgm:cxn modelId="{F360E204-4AC7-479D-B7CE-3A3CFDDC46E5}" srcId="{5B00088D-DF1E-4048-87A9-7E0629D1FF37}" destId="{13F19876-508E-4767-8284-1AB7300FDC35}" srcOrd="1" destOrd="0" parTransId="{597C5C16-3181-4D27-A08A-D4215C8554AE}" sibTransId="{1CD7C77C-6389-4387-9E2D-2B3F5A2A6A0F}"/>
    <dgm:cxn modelId="{B20D27D3-2169-42AF-857F-A23C95CE2D33}" type="presOf" srcId="{597C5C16-3181-4D27-A08A-D4215C8554AE}" destId="{503345F1-8E1F-46FD-A2FE-553774B3AF2F}" srcOrd="0" destOrd="0" presId="urn:microsoft.com/office/officeart/2008/layout/RadialCluster"/>
    <dgm:cxn modelId="{684D248B-3375-49D8-87E8-3760F17368B1}" type="presOf" srcId="{161FAF63-9165-4D89-8147-375802E7AD3F}" destId="{3226991C-8169-478E-AD0B-0D1CA46C8D34}" srcOrd="0" destOrd="0" presId="urn:microsoft.com/office/officeart/2008/layout/RadialCluster"/>
    <dgm:cxn modelId="{0010EA7F-00AB-4B89-B472-3011550608C5}" type="presOf" srcId="{13F19876-508E-4767-8284-1AB7300FDC35}" destId="{C1F78732-9220-4431-BC42-34570DFCAF0C}" srcOrd="0" destOrd="0" presId="urn:microsoft.com/office/officeart/2008/layout/RadialCluster"/>
    <dgm:cxn modelId="{0D6AE65D-4E62-4174-AEE9-15487AB1684A}" type="presOf" srcId="{1A38EB3C-604F-41CA-B11D-7F31E4C4F31C}" destId="{3095341C-18C6-4998-881A-A511B6BB8B1C}" srcOrd="0" destOrd="0" presId="urn:microsoft.com/office/officeart/2008/layout/RadialCluster"/>
    <dgm:cxn modelId="{1D201059-3557-4434-847D-985C67640FA5}" srcId="{5B00088D-DF1E-4048-87A9-7E0629D1FF37}" destId="{5DD3FA3D-F78D-4CEF-BFDF-EE5E0D341B22}" srcOrd="0" destOrd="0" parTransId="{CD077D42-D4A1-410F-AEBC-9D6426CA7117}" sibTransId="{AD9977F5-B66E-45E3-A83F-B15A8CF5C37F}"/>
    <dgm:cxn modelId="{0139516E-C130-491C-BECB-649537DFCE1E}" type="presParOf" srcId="{3226991C-8169-478E-AD0B-0D1CA46C8D34}" destId="{2686B7C2-3A13-49D5-A2DA-F57AA14205D8}" srcOrd="0" destOrd="0" presId="urn:microsoft.com/office/officeart/2008/layout/RadialCluster"/>
    <dgm:cxn modelId="{26A0E811-BDF5-4D03-BB56-6999744A9F96}" type="presParOf" srcId="{2686B7C2-3A13-49D5-A2DA-F57AA14205D8}" destId="{0942EE9B-2AB1-4A0E-95EA-56E78BEF43BE}" srcOrd="0" destOrd="0" presId="urn:microsoft.com/office/officeart/2008/layout/RadialCluster"/>
    <dgm:cxn modelId="{E9F4F5FE-ABFA-4AD2-BB11-757C9FB2A639}" type="presParOf" srcId="{2686B7C2-3A13-49D5-A2DA-F57AA14205D8}" destId="{359D3203-C34D-48B6-82A6-3E935FEB0838}" srcOrd="1" destOrd="0" presId="urn:microsoft.com/office/officeart/2008/layout/RadialCluster"/>
    <dgm:cxn modelId="{6DADC12F-CAC6-4C74-9D78-C9EF636930CE}" type="presParOf" srcId="{2686B7C2-3A13-49D5-A2DA-F57AA14205D8}" destId="{298BA945-9FA6-496A-A06D-81E508CB15C8}" srcOrd="2" destOrd="0" presId="urn:microsoft.com/office/officeart/2008/layout/RadialCluster"/>
    <dgm:cxn modelId="{86665694-A6AB-4D3A-9CBB-A6E470019AFD}" type="presParOf" srcId="{2686B7C2-3A13-49D5-A2DA-F57AA14205D8}" destId="{503345F1-8E1F-46FD-A2FE-553774B3AF2F}" srcOrd="3" destOrd="0" presId="urn:microsoft.com/office/officeart/2008/layout/RadialCluster"/>
    <dgm:cxn modelId="{9C9F4242-6F36-4206-AE68-0B0A6DA64468}" type="presParOf" srcId="{2686B7C2-3A13-49D5-A2DA-F57AA14205D8}" destId="{C1F78732-9220-4431-BC42-34570DFCAF0C}" srcOrd="4" destOrd="0" presId="urn:microsoft.com/office/officeart/2008/layout/RadialCluster"/>
    <dgm:cxn modelId="{8EF93F43-C729-46A5-9ADA-B09339B6E1D9}" type="presParOf" srcId="{2686B7C2-3A13-49D5-A2DA-F57AA14205D8}" destId="{065E5AD5-5C64-4F27-8AFB-2804EE51648B}" srcOrd="5" destOrd="0" presId="urn:microsoft.com/office/officeart/2008/layout/RadialCluster"/>
    <dgm:cxn modelId="{AB54B9EF-2A26-4956-BE70-B2F96E013808}" type="presParOf" srcId="{2686B7C2-3A13-49D5-A2DA-F57AA14205D8}" destId="{3095341C-18C6-4998-881A-A511B6BB8B1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/>
            <a:t>Celkový max. počet bodů za prospěch ze střední školy: 40, resp. 134</a:t>
          </a:r>
          <a:endParaRPr lang="cs-CZ" sz="2000" b="1" dirty="0"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u="none" smtClean="0"/>
            <a:t>Max. počet bodů, které lze získat v rámci celého přijímacího řízení  134</a:t>
          </a:r>
          <a:endParaRPr lang="cs-CZ" sz="2000" b="1" u="none" dirty="0"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/>
            <a:t>Bodové hodnocení mimoškolních aktivit studentů:</a:t>
          </a:r>
          <a:r>
            <a:rPr lang="cs-CZ" altLang="cs-CZ" sz="2000" smtClean="0"/>
            <a:t> max. počet bodů </a:t>
          </a:r>
          <a:r>
            <a:rPr lang="cs-CZ" altLang="cs-CZ" sz="2000" b="1" smtClean="0"/>
            <a:t>20</a:t>
          </a:r>
          <a:endParaRPr lang="cs-CZ" sz="2000" b="1" dirty="0"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F3FF0A-921F-42A9-9071-76EC66EC2760}" type="pres">
      <dgm:prSet presAssocID="{BDD1DA66-25D1-4DDE-A122-FE03FA821D57}" presName="parentLin" presStyleCnt="0"/>
      <dgm:spPr/>
      <dgm:t>
        <a:bodyPr/>
        <a:lstStyle/>
        <a:p>
          <a:endParaRPr lang="cs-CZ"/>
        </a:p>
      </dgm:t>
    </dgm:pt>
    <dgm:pt modelId="{E0FEDECC-7F00-4A6B-BC72-A2BD5F1CE9A3}" type="pres">
      <dgm:prSet presAssocID="{BDD1DA66-25D1-4DDE-A122-FE03FA821D5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  <dgm:t>
        <a:bodyPr/>
        <a:lstStyle/>
        <a:p>
          <a:endParaRPr lang="cs-CZ"/>
        </a:p>
      </dgm:t>
    </dgm:pt>
    <dgm:pt modelId="{46BABB0F-06D3-480A-A215-2C6EB1CC0FC2}" type="pres">
      <dgm:prSet presAssocID="{BDD1DA66-25D1-4DDE-A122-FE03FA821D57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2381908B-DD5B-488D-AC7D-A800DC8F48B2}" type="pres">
      <dgm:prSet presAssocID="{A8FC5D88-59D1-4446-8AEE-C19BD33963AD}" presName="spaceBetweenRectangles" presStyleCnt="0"/>
      <dgm:spPr/>
      <dgm:t>
        <a:bodyPr/>
        <a:lstStyle/>
        <a:p>
          <a:endParaRPr lang="cs-CZ"/>
        </a:p>
      </dgm:t>
    </dgm:pt>
    <dgm:pt modelId="{CF04EE3C-404B-4805-9580-D05065A745C9}" type="pres">
      <dgm:prSet presAssocID="{7B20B616-C17A-4777-B51B-4DA461D27E1E}" presName="parentLin" presStyleCnt="0"/>
      <dgm:spPr/>
      <dgm:t>
        <a:bodyPr/>
        <a:lstStyle/>
        <a:p>
          <a:endParaRPr lang="cs-CZ"/>
        </a:p>
      </dgm:t>
    </dgm:pt>
    <dgm:pt modelId="{A61F714B-BA41-4254-AE9F-C6B83D2B8823}" type="pres">
      <dgm:prSet presAssocID="{7B20B616-C17A-4777-B51B-4DA461D27E1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  <dgm:t>
        <a:bodyPr/>
        <a:lstStyle/>
        <a:p>
          <a:endParaRPr lang="cs-CZ"/>
        </a:p>
      </dgm:t>
    </dgm:pt>
    <dgm:pt modelId="{363B465E-6D43-47FC-A6D0-0E6A55293F1A}" type="pres">
      <dgm:prSet presAssocID="{7B20B616-C17A-4777-B51B-4DA461D27E1E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B820968-399F-49E7-8972-4DCE1EF04425}" type="pres">
      <dgm:prSet presAssocID="{EDDBA3B8-0AEE-4ABF-97C7-3730D8F54BF3}" presName="spaceBetweenRectangles" presStyleCnt="0"/>
      <dgm:spPr/>
      <dgm:t>
        <a:bodyPr/>
        <a:lstStyle/>
        <a:p>
          <a:endParaRPr lang="cs-CZ"/>
        </a:p>
      </dgm:t>
    </dgm:pt>
    <dgm:pt modelId="{16AD3CFD-D3E9-46A9-AED9-69D9C0298FA6}" type="pres">
      <dgm:prSet presAssocID="{98221EEC-A3B8-41B2-B204-5927E52815D1}" presName="parentLin" presStyleCnt="0"/>
      <dgm:spPr/>
      <dgm:t>
        <a:bodyPr/>
        <a:lstStyle/>
        <a:p>
          <a:endParaRPr lang="cs-CZ"/>
        </a:p>
      </dgm:t>
    </dgm:pt>
    <dgm:pt modelId="{C0CBC693-E4BF-4AD2-AB93-81F279FBC35D}" type="pres">
      <dgm:prSet presAssocID="{98221EEC-A3B8-41B2-B204-5927E52815D1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  <dgm:t>
        <a:bodyPr/>
        <a:lstStyle/>
        <a:p>
          <a:endParaRPr lang="cs-CZ"/>
        </a:p>
      </dgm:t>
    </dgm:pt>
    <dgm:pt modelId="{7C9A97BD-5B3F-4737-A05D-1C9F9B87B570}" type="pres">
      <dgm:prSet presAssocID="{98221EEC-A3B8-41B2-B204-5927E52815D1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</dgm:ptLst>
  <dgm:cxnLst>
    <dgm:cxn modelId="{E0620C11-575F-457B-BE68-5795ED14609D}" srcId="{7BEBDD4B-E851-4594-943E-55D802925FE2}" destId="{7B20B616-C17A-4777-B51B-4DA461D27E1E}" srcOrd="1" destOrd="0" parTransId="{F140407E-CFDD-4F22-BD95-068169ED883D}" sibTransId="{EDDBA3B8-0AEE-4ABF-97C7-3730D8F54BF3}"/>
    <dgm:cxn modelId="{276DC447-3497-4EC8-AED1-DB16E7C605F6}" type="presOf" srcId="{7BEBDD4B-E851-4594-943E-55D802925FE2}" destId="{EDC3332E-0CD0-49D9-8200-0C956C850883}" srcOrd="0" destOrd="0" presId="urn:microsoft.com/office/officeart/2005/8/layout/list1"/>
    <dgm:cxn modelId="{D9CEF668-005C-46A0-BFB0-22B738D2C514}" type="presOf" srcId="{98221EEC-A3B8-41B2-B204-5927E52815D1}" destId="{C0CBC693-E4BF-4AD2-AB93-81F279FBC35D}" srcOrd="0" destOrd="0" presId="urn:microsoft.com/office/officeart/2005/8/layout/list1"/>
    <dgm:cxn modelId="{E52EDCAD-FA06-444B-BDD4-8824EA5D3EF0}" type="presOf" srcId="{7B20B616-C17A-4777-B51B-4DA461D27E1E}" destId="{A61F714B-BA41-4254-AE9F-C6B83D2B8823}" srcOrd="0" destOrd="0" presId="urn:microsoft.com/office/officeart/2005/8/layout/list1"/>
    <dgm:cxn modelId="{58BAECBF-A69E-4D25-805A-7B62812A8A08}" srcId="{7BEBDD4B-E851-4594-943E-55D802925FE2}" destId="{98221EEC-A3B8-41B2-B204-5927E52815D1}" srcOrd="2" destOrd="0" parTransId="{B3BC1498-BE8F-4B2F-A2D7-4B0D37D1A3F1}" sibTransId="{5A75F93F-013C-414C-933C-AD9E4BD0EDC4}"/>
    <dgm:cxn modelId="{3306F373-DD3C-425A-8580-186A66CB3FCB}" type="presOf" srcId="{BDD1DA66-25D1-4DDE-A122-FE03FA821D57}" destId="{E0FEDECC-7F00-4A6B-BC72-A2BD5F1CE9A3}" srcOrd="0" destOrd="0" presId="urn:microsoft.com/office/officeart/2005/8/layout/list1"/>
    <dgm:cxn modelId="{16283EF4-F865-48BE-83D1-F251A3F63274}" type="presOf" srcId="{7B20B616-C17A-4777-B51B-4DA461D27E1E}" destId="{F25AED33-00F5-495D-B186-DBCF756BE7AB}" srcOrd="1" destOrd="0" presId="urn:microsoft.com/office/officeart/2005/8/layout/list1"/>
    <dgm:cxn modelId="{5E0E2C22-4F23-4277-BD84-7FDFD21845B6}" type="presOf" srcId="{BDD1DA66-25D1-4DDE-A122-FE03FA821D57}" destId="{118263B1-7E29-445E-97CB-B57619C9A91A}" srcOrd="1" destOrd="0" presId="urn:microsoft.com/office/officeart/2005/8/layout/list1"/>
    <dgm:cxn modelId="{D02245EC-8DAE-48C9-83A9-710FCD1D6493}" srcId="{7BEBDD4B-E851-4594-943E-55D802925FE2}" destId="{BDD1DA66-25D1-4DDE-A122-FE03FA821D57}" srcOrd="0" destOrd="0" parTransId="{D52A73C9-D33B-4302-943D-9CBB4BD10F88}" sibTransId="{A8FC5D88-59D1-4446-8AEE-C19BD33963AD}"/>
    <dgm:cxn modelId="{ACAA6B30-7EA8-403E-964A-B21C17E87A4F}" type="presOf" srcId="{98221EEC-A3B8-41B2-B204-5927E52815D1}" destId="{B4397220-F489-4867-8497-36A4992B0AB9}" srcOrd="1" destOrd="0" presId="urn:microsoft.com/office/officeart/2005/8/layout/list1"/>
    <dgm:cxn modelId="{2D2C6920-53FD-4DC4-9C70-5568FC458157}" type="presParOf" srcId="{EDC3332E-0CD0-49D9-8200-0C956C850883}" destId="{3FF3FF0A-921F-42A9-9071-76EC66EC2760}" srcOrd="0" destOrd="0" presId="urn:microsoft.com/office/officeart/2005/8/layout/list1"/>
    <dgm:cxn modelId="{64070CF8-DB62-4B34-B54B-77F9576B745F}" type="presParOf" srcId="{3FF3FF0A-921F-42A9-9071-76EC66EC2760}" destId="{E0FEDECC-7F00-4A6B-BC72-A2BD5F1CE9A3}" srcOrd="0" destOrd="0" presId="urn:microsoft.com/office/officeart/2005/8/layout/list1"/>
    <dgm:cxn modelId="{EB721EF7-211A-4A39-AB2F-0170F09747EF}" type="presParOf" srcId="{3FF3FF0A-921F-42A9-9071-76EC66EC2760}" destId="{118263B1-7E29-445E-97CB-B57619C9A91A}" srcOrd="1" destOrd="0" presId="urn:microsoft.com/office/officeart/2005/8/layout/list1"/>
    <dgm:cxn modelId="{61EC9998-0A63-473A-81FC-C26E9DF0848E}" type="presParOf" srcId="{EDC3332E-0CD0-49D9-8200-0C956C850883}" destId="{0BD3CC77-04E5-417E-B451-B99B40173DA3}" srcOrd="1" destOrd="0" presId="urn:microsoft.com/office/officeart/2005/8/layout/list1"/>
    <dgm:cxn modelId="{F5EDD218-0CBD-4D38-8101-CC03624A7291}" type="presParOf" srcId="{EDC3332E-0CD0-49D9-8200-0C956C850883}" destId="{46BABB0F-06D3-480A-A215-2C6EB1CC0FC2}" srcOrd="2" destOrd="0" presId="urn:microsoft.com/office/officeart/2005/8/layout/list1"/>
    <dgm:cxn modelId="{D59BC8DE-CE9F-4A14-A313-E382550C3781}" type="presParOf" srcId="{EDC3332E-0CD0-49D9-8200-0C956C850883}" destId="{2381908B-DD5B-488D-AC7D-A800DC8F48B2}" srcOrd="3" destOrd="0" presId="urn:microsoft.com/office/officeart/2005/8/layout/list1"/>
    <dgm:cxn modelId="{407D9FFA-D0CE-430B-A11E-329B8826FE02}" type="presParOf" srcId="{EDC3332E-0CD0-49D9-8200-0C956C850883}" destId="{CF04EE3C-404B-4805-9580-D05065A745C9}" srcOrd="4" destOrd="0" presId="urn:microsoft.com/office/officeart/2005/8/layout/list1"/>
    <dgm:cxn modelId="{26750ABF-FAA9-4E86-AAEA-8F5E4513D637}" type="presParOf" srcId="{CF04EE3C-404B-4805-9580-D05065A745C9}" destId="{A61F714B-BA41-4254-AE9F-C6B83D2B8823}" srcOrd="0" destOrd="0" presId="urn:microsoft.com/office/officeart/2005/8/layout/list1"/>
    <dgm:cxn modelId="{2B9D2593-416A-4579-8905-AA9C4577AACD}" type="presParOf" srcId="{CF04EE3C-404B-4805-9580-D05065A745C9}" destId="{F25AED33-00F5-495D-B186-DBCF756BE7AB}" srcOrd="1" destOrd="0" presId="urn:microsoft.com/office/officeart/2005/8/layout/list1"/>
    <dgm:cxn modelId="{984CF8AB-BEE6-4F1E-865C-3B91A5F4B088}" type="presParOf" srcId="{EDC3332E-0CD0-49D9-8200-0C956C850883}" destId="{D524625C-2644-4324-A5DD-800F6264C26D}" srcOrd="5" destOrd="0" presId="urn:microsoft.com/office/officeart/2005/8/layout/list1"/>
    <dgm:cxn modelId="{390D731C-5A6D-4DD8-9812-00D28C2D9DC0}" type="presParOf" srcId="{EDC3332E-0CD0-49D9-8200-0C956C850883}" destId="{363B465E-6D43-47FC-A6D0-0E6A55293F1A}" srcOrd="6" destOrd="0" presId="urn:microsoft.com/office/officeart/2005/8/layout/list1"/>
    <dgm:cxn modelId="{95C71DB9-2CC0-42C1-A1CA-B29AA65BE971}" type="presParOf" srcId="{EDC3332E-0CD0-49D9-8200-0C956C850883}" destId="{EB820968-399F-49E7-8972-4DCE1EF04425}" srcOrd="7" destOrd="0" presId="urn:microsoft.com/office/officeart/2005/8/layout/list1"/>
    <dgm:cxn modelId="{EF37BA04-DDF7-491D-BF3B-BC1E51EF261F}" type="presParOf" srcId="{EDC3332E-0CD0-49D9-8200-0C956C850883}" destId="{16AD3CFD-D3E9-46A9-AED9-69D9C0298FA6}" srcOrd="8" destOrd="0" presId="urn:microsoft.com/office/officeart/2005/8/layout/list1"/>
    <dgm:cxn modelId="{95C290B2-8B5B-49A6-A8FA-C32D8F4A1ACE}" type="presParOf" srcId="{16AD3CFD-D3E9-46A9-AED9-69D9C0298FA6}" destId="{C0CBC693-E4BF-4AD2-AB93-81F279FBC35D}" srcOrd="0" destOrd="0" presId="urn:microsoft.com/office/officeart/2005/8/layout/list1"/>
    <dgm:cxn modelId="{A9543D09-1139-4D0A-996F-66267304141C}" type="presParOf" srcId="{16AD3CFD-D3E9-46A9-AED9-69D9C0298FA6}" destId="{B4397220-F489-4867-8497-36A4992B0AB9}" srcOrd="1" destOrd="0" presId="urn:microsoft.com/office/officeart/2005/8/layout/list1"/>
    <dgm:cxn modelId="{D4EB09A0-60A6-4350-A5FC-B5C7BC8BC410}" type="presParOf" srcId="{EDC3332E-0CD0-49D9-8200-0C956C850883}" destId="{4E1718AA-E4E0-4458-ADE8-049EA640A17C}" srcOrd="9" destOrd="0" presId="urn:microsoft.com/office/officeart/2005/8/layout/list1"/>
    <dgm:cxn modelId="{0B93ACCD-0E49-4CC5-A0FE-DF2EC252BC61}" type="presParOf" srcId="{EDC3332E-0CD0-49D9-8200-0C956C850883}" destId="{7C9A97BD-5B3F-4737-A05D-1C9F9B87B5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D5907-168A-4668-A871-7BC510D8606B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608624-E229-44CA-8A61-F68915FA492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latin typeface="+mn-lt"/>
            </a:rPr>
            <a:t>Vysoká škola zvěrolékařská založena v r. 1918 jako první VŠ v nově vzniklém Československu</a:t>
          </a:r>
          <a:endParaRPr lang="cs-CZ" sz="2000" dirty="0">
            <a:latin typeface="+mn-lt"/>
          </a:endParaRPr>
        </a:p>
      </dgm:t>
    </dgm:pt>
    <dgm:pt modelId="{86A52A89-7CF9-4574-8BE4-ABD0E825E8A8}" type="parTrans" cxnId="{9578D0DA-A564-4663-A9F3-536A904F2E59}">
      <dgm:prSet/>
      <dgm:spPr/>
      <dgm:t>
        <a:bodyPr/>
        <a:lstStyle/>
        <a:p>
          <a:endParaRPr lang="cs-CZ"/>
        </a:p>
      </dgm:t>
    </dgm:pt>
    <dgm:pt modelId="{20333547-653C-42E1-B5E3-6AA2909D8DB1}" type="sibTrans" cxnId="{9578D0DA-A564-4663-A9F3-536A904F2E59}">
      <dgm:prSet/>
      <dgm:spPr/>
      <dgm:t>
        <a:bodyPr/>
        <a:lstStyle/>
        <a:p>
          <a:endParaRPr lang="cs-CZ"/>
        </a:p>
      </dgm:t>
    </dgm:pt>
    <dgm:pt modelId="{3C0B12D3-8D5A-484B-A56E-4821B2A8243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>
              <a:latin typeface="+mn-lt"/>
            </a:rPr>
            <a:t>1991 založena Farmaceutická fakulta</a:t>
          </a:r>
          <a:endParaRPr lang="cs-CZ" sz="2000" dirty="0">
            <a:latin typeface="+mn-lt"/>
          </a:endParaRPr>
        </a:p>
      </dgm:t>
    </dgm:pt>
    <dgm:pt modelId="{7B20806B-E133-42BF-8A61-63B623232FF3}" type="parTrans" cxnId="{A0471EC9-C48D-47BC-AC82-A77581BA7AB3}">
      <dgm:prSet/>
      <dgm:spPr/>
      <dgm:t>
        <a:bodyPr/>
        <a:lstStyle/>
        <a:p>
          <a:endParaRPr lang="cs-CZ"/>
        </a:p>
      </dgm:t>
    </dgm:pt>
    <dgm:pt modelId="{695EBEEE-2EF7-491B-BC1E-54E9163DE6A0}" type="sibTrans" cxnId="{A0471EC9-C48D-47BC-AC82-A77581BA7AB3}">
      <dgm:prSet/>
      <dgm:spPr/>
      <dgm:t>
        <a:bodyPr/>
        <a:lstStyle/>
        <a:p>
          <a:endParaRPr lang="cs-CZ"/>
        </a:p>
      </dgm:t>
    </dgm:pt>
    <dgm:pt modelId="{46DA61BD-9549-4972-9A5C-2D0A2677AF9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smtClean="0">
              <a:latin typeface="+mn-lt"/>
            </a:rPr>
            <a:t>Od 1.1.1995 – Veterinární a farmaceutická univerzita Brno</a:t>
          </a:r>
          <a:endParaRPr lang="cs-CZ" sz="2000" dirty="0">
            <a:latin typeface="+mn-lt"/>
          </a:endParaRPr>
        </a:p>
      </dgm:t>
    </dgm:pt>
    <dgm:pt modelId="{05D690BC-F67F-40B1-9CDD-718F1EDC1DFF}" type="parTrans" cxnId="{E3D94220-1451-4847-955E-478DE5306B67}">
      <dgm:prSet/>
      <dgm:spPr/>
      <dgm:t>
        <a:bodyPr/>
        <a:lstStyle/>
        <a:p>
          <a:endParaRPr lang="cs-CZ"/>
        </a:p>
      </dgm:t>
    </dgm:pt>
    <dgm:pt modelId="{555AFEE8-51DF-400F-8B14-CE2A4BD3B4D3}" type="sibTrans" cxnId="{E3D94220-1451-4847-955E-478DE5306B67}">
      <dgm:prSet/>
      <dgm:spPr/>
      <dgm:t>
        <a:bodyPr/>
        <a:lstStyle/>
        <a:p>
          <a:endParaRPr lang="cs-CZ"/>
        </a:p>
      </dgm:t>
    </dgm:pt>
    <dgm:pt modelId="{DD22C162-C700-4BFB-AACE-56EBCA3C595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latin typeface="+mn-lt"/>
            </a:rPr>
            <a:t>1990 - vznik dvou fakult: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latin typeface="+mn-lt"/>
            </a:rPr>
            <a:t>Fakulta veterinárního lékařství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latin typeface="+mn-lt"/>
            </a:rPr>
            <a:t>Fakulta veterinární hygieny a ekologie</a:t>
          </a:r>
          <a:endParaRPr lang="cs-CZ" sz="2000" dirty="0">
            <a:latin typeface="+mn-lt"/>
          </a:endParaRPr>
        </a:p>
      </dgm:t>
    </dgm:pt>
    <dgm:pt modelId="{40152400-A8FF-4EB8-96E2-76068AFCBC42}" type="parTrans" cxnId="{84D5955B-1540-40AE-8248-6679011A1C50}">
      <dgm:prSet/>
      <dgm:spPr/>
      <dgm:t>
        <a:bodyPr/>
        <a:lstStyle/>
        <a:p>
          <a:endParaRPr lang="cs-CZ"/>
        </a:p>
      </dgm:t>
    </dgm:pt>
    <dgm:pt modelId="{F5DE8051-23CA-4046-AF32-BBDA479FAA7E}" type="sibTrans" cxnId="{84D5955B-1540-40AE-8248-6679011A1C50}">
      <dgm:prSet/>
      <dgm:spPr/>
      <dgm:t>
        <a:bodyPr/>
        <a:lstStyle/>
        <a:p>
          <a:endParaRPr lang="cs-CZ"/>
        </a:p>
      </dgm:t>
    </dgm:pt>
    <dgm:pt modelId="{3CB50803-DC9A-4012-981F-664346D494A3}" type="pres">
      <dgm:prSet presAssocID="{79FD5907-168A-4668-A871-7BC510D860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B1A8A4-21A5-4887-B0BF-8EF1DC6C950B}" type="pres">
      <dgm:prSet presAssocID="{79FD5907-168A-4668-A871-7BC510D8606B}" presName="dummyMaxCanvas" presStyleCnt="0">
        <dgm:presLayoutVars/>
      </dgm:prSet>
      <dgm:spPr/>
    </dgm:pt>
    <dgm:pt modelId="{E8A65ACD-85CE-49C6-8C55-44C95C70FF4F}" type="pres">
      <dgm:prSet presAssocID="{79FD5907-168A-4668-A871-7BC510D8606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5B97F8-B1A3-4955-8453-81767FE38991}" type="pres">
      <dgm:prSet presAssocID="{79FD5907-168A-4668-A871-7BC510D8606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8CA2C6-8913-4D2F-BBB8-C6EB7C196462}" type="pres">
      <dgm:prSet presAssocID="{79FD5907-168A-4668-A871-7BC510D8606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1929FB-CDF2-462D-A785-F5EABCAB9B54}" type="pres">
      <dgm:prSet presAssocID="{79FD5907-168A-4668-A871-7BC510D8606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ACCBA2-0056-4BE1-8D29-E7611A6F781D}" type="pres">
      <dgm:prSet presAssocID="{79FD5907-168A-4668-A871-7BC510D8606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22960B-3116-4E3C-9C42-48E373A46DD3}" type="pres">
      <dgm:prSet presAssocID="{79FD5907-168A-4668-A871-7BC510D8606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544B35-31CD-4097-B2F2-004FB8D184CE}" type="pres">
      <dgm:prSet presAssocID="{79FD5907-168A-4668-A871-7BC510D8606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7FB01F-796B-49A6-A967-1B0A8722800F}" type="pres">
      <dgm:prSet presAssocID="{79FD5907-168A-4668-A871-7BC510D8606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512426-9380-4320-B0C9-C8E850256F53}" type="pres">
      <dgm:prSet presAssocID="{79FD5907-168A-4668-A871-7BC510D8606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A2FA7A-7C4B-40C7-AC55-426068B99D26}" type="pres">
      <dgm:prSet presAssocID="{79FD5907-168A-4668-A871-7BC510D8606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10195-D892-45C2-9BC9-6E284D784448}" type="pres">
      <dgm:prSet presAssocID="{79FD5907-168A-4668-A871-7BC510D8606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0471EC9-C48D-47BC-AC82-A77581BA7AB3}" srcId="{79FD5907-168A-4668-A871-7BC510D8606B}" destId="{3C0B12D3-8D5A-484B-A56E-4821B2A8243F}" srcOrd="2" destOrd="0" parTransId="{7B20806B-E133-42BF-8A61-63B623232FF3}" sibTransId="{695EBEEE-2EF7-491B-BC1E-54E9163DE6A0}"/>
    <dgm:cxn modelId="{FD4E4E70-B645-485C-91D8-E004EB07EA11}" type="presOf" srcId="{3C0B12D3-8D5A-484B-A56E-4821B2A8243F}" destId="{968CA2C6-8913-4D2F-BBB8-C6EB7C196462}" srcOrd="0" destOrd="0" presId="urn:microsoft.com/office/officeart/2005/8/layout/vProcess5"/>
    <dgm:cxn modelId="{1E20EDD5-5F0E-43BA-BFDF-0F478F6DB8A8}" type="presOf" srcId="{DD22C162-C700-4BFB-AACE-56EBCA3C5956}" destId="{95512426-9380-4320-B0C9-C8E850256F53}" srcOrd="1" destOrd="0" presId="urn:microsoft.com/office/officeart/2005/8/layout/vProcess5"/>
    <dgm:cxn modelId="{84D5955B-1540-40AE-8248-6679011A1C50}" srcId="{79FD5907-168A-4668-A871-7BC510D8606B}" destId="{DD22C162-C700-4BFB-AACE-56EBCA3C5956}" srcOrd="1" destOrd="0" parTransId="{40152400-A8FF-4EB8-96E2-76068AFCBC42}" sibTransId="{F5DE8051-23CA-4046-AF32-BBDA479FAA7E}"/>
    <dgm:cxn modelId="{63580278-9640-401F-BF51-BE1AEFF65CD9}" type="presOf" srcId="{79FD5907-168A-4668-A871-7BC510D8606B}" destId="{3CB50803-DC9A-4012-981F-664346D494A3}" srcOrd="0" destOrd="0" presId="urn:microsoft.com/office/officeart/2005/8/layout/vProcess5"/>
    <dgm:cxn modelId="{0FBF37DA-205B-4E74-99B5-DD8208A05747}" type="presOf" srcId="{F5DE8051-23CA-4046-AF32-BBDA479FAA7E}" destId="{2E22960B-3116-4E3C-9C42-48E373A46DD3}" srcOrd="0" destOrd="0" presId="urn:microsoft.com/office/officeart/2005/8/layout/vProcess5"/>
    <dgm:cxn modelId="{DBB9DD90-96C3-4723-9B19-F4FEAFED05F5}" type="presOf" srcId="{46DA61BD-9549-4972-9A5C-2D0A2677AF9E}" destId="{DC1929FB-CDF2-462D-A785-F5EABCAB9B54}" srcOrd="0" destOrd="0" presId="urn:microsoft.com/office/officeart/2005/8/layout/vProcess5"/>
    <dgm:cxn modelId="{A8AE4019-DA06-49AA-B1A6-48DA5D346491}" type="presOf" srcId="{50608624-E229-44CA-8A61-F68915FA4926}" destId="{437FB01F-796B-49A6-A967-1B0A8722800F}" srcOrd="1" destOrd="0" presId="urn:microsoft.com/office/officeart/2005/8/layout/vProcess5"/>
    <dgm:cxn modelId="{95103B6E-252A-41DC-B4EF-9008644B5DA5}" type="presOf" srcId="{3C0B12D3-8D5A-484B-A56E-4821B2A8243F}" destId="{98A2FA7A-7C4B-40C7-AC55-426068B99D26}" srcOrd="1" destOrd="0" presId="urn:microsoft.com/office/officeart/2005/8/layout/vProcess5"/>
    <dgm:cxn modelId="{F8C983B2-28AD-448D-ACB8-EE76B01A0B7C}" type="presOf" srcId="{50608624-E229-44CA-8A61-F68915FA4926}" destId="{E8A65ACD-85CE-49C6-8C55-44C95C70FF4F}" srcOrd="0" destOrd="0" presId="urn:microsoft.com/office/officeart/2005/8/layout/vProcess5"/>
    <dgm:cxn modelId="{E3D94220-1451-4847-955E-478DE5306B67}" srcId="{79FD5907-168A-4668-A871-7BC510D8606B}" destId="{46DA61BD-9549-4972-9A5C-2D0A2677AF9E}" srcOrd="3" destOrd="0" parTransId="{05D690BC-F67F-40B1-9CDD-718F1EDC1DFF}" sibTransId="{555AFEE8-51DF-400F-8B14-CE2A4BD3B4D3}"/>
    <dgm:cxn modelId="{9578D0DA-A564-4663-A9F3-536A904F2E59}" srcId="{79FD5907-168A-4668-A871-7BC510D8606B}" destId="{50608624-E229-44CA-8A61-F68915FA4926}" srcOrd="0" destOrd="0" parTransId="{86A52A89-7CF9-4574-8BE4-ABD0E825E8A8}" sibTransId="{20333547-653C-42E1-B5E3-6AA2909D8DB1}"/>
    <dgm:cxn modelId="{8B91FBD3-73C3-4FF1-8BC3-6A85BF81638F}" type="presOf" srcId="{DD22C162-C700-4BFB-AACE-56EBCA3C5956}" destId="{985B97F8-B1A3-4955-8453-81767FE38991}" srcOrd="0" destOrd="0" presId="urn:microsoft.com/office/officeart/2005/8/layout/vProcess5"/>
    <dgm:cxn modelId="{016BCC1A-7312-4577-94C1-4ECFA0482D73}" type="presOf" srcId="{20333547-653C-42E1-B5E3-6AA2909D8DB1}" destId="{87ACCBA2-0056-4BE1-8D29-E7611A6F781D}" srcOrd="0" destOrd="0" presId="urn:microsoft.com/office/officeart/2005/8/layout/vProcess5"/>
    <dgm:cxn modelId="{7048D580-6A50-4ABF-A573-9C0C1AB1FA16}" type="presOf" srcId="{695EBEEE-2EF7-491B-BC1E-54E9163DE6A0}" destId="{08544B35-31CD-4097-B2F2-004FB8D184CE}" srcOrd="0" destOrd="0" presId="urn:microsoft.com/office/officeart/2005/8/layout/vProcess5"/>
    <dgm:cxn modelId="{E03EDA82-101A-457D-B66E-E47E8CDEB6BE}" type="presOf" srcId="{46DA61BD-9549-4972-9A5C-2D0A2677AF9E}" destId="{2AC10195-D892-45C2-9BC9-6E284D784448}" srcOrd="1" destOrd="0" presId="urn:microsoft.com/office/officeart/2005/8/layout/vProcess5"/>
    <dgm:cxn modelId="{BD5AD0BE-D21B-4871-99FE-9B0AC60BA364}" type="presParOf" srcId="{3CB50803-DC9A-4012-981F-664346D494A3}" destId="{A6B1A8A4-21A5-4887-B0BF-8EF1DC6C950B}" srcOrd="0" destOrd="0" presId="urn:microsoft.com/office/officeart/2005/8/layout/vProcess5"/>
    <dgm:cxn modelId="{9003DE83-D937-4447-98CE-AC24FD168E2A}" type="presParOf" srcId="{3CB50803-DC9A-4012-981F-664346D494A3}" destId="{E8A65ACD-85CE-49C6-8C55-44C95C70FF4F}" srcOrd="1" destOrd="0" presId="urn:microsoft.com/office/officeart/2005/8/layout/vProcess5"/>
    <dgm:cxn modelId="{34C6D143-8D98-4E87-9303-FBE149262121}" type="presParOf" srcId="{3CB50803-DC9A-4012-981F-664346D494A3}" destId="{985B97F8-B1A3-4955-8453-81767FE38991}" srcOrd="2" destOrd="0" presId="urn:microsoft.com/office/officeart/2005/8/layout/vProcess5"/>
    <dgm:cxn modelId="{ED7092EF-DA46-43BF-9AAF-1F6280E9295F}" type="presParOf" srcId="{3CB50803-DC9A-4012-981F-664346D494A3}" destId="{968CA2C6-8913-4D2F-BBB8-C6EB7C196462}" srcOrd="3" destOrd="0" presId="urn:microsoft.com/office/officeart/2005/8/layout/vProcess5"/>
    <dgm:cxn modelId="{948A7E77-E5DE-45EB-A3DF-A45ED1E0F3BF}" type="presParOf" srcId="{3CB50803-DC9A-4012-981F-664346D494A3}" destId="{DC1929FB-CDF2-462D-A785-F5EABCAB9B54}" srcOrd="4" destOrd="0" presId="urn:microsoft.com/office/officeart/2005/8/layout/vProcess5"/>
    <dgm:cxn modelId="{EA7BD01D-EB25-4D01-8672-DB0E291FA7DD}" type="presParOf" srcId="{3CB50803-DC9A-4012-981F-664346D494A3}" destId="{87ACCBA2-0056-4BE1-8D29-E7611A6F781D}" srcOrd="5" destOrd="0" presId="urn:microsoft.com/office/officeart/2005/8/layout/vProcess5"/>
    <dgm:cxn modelId="{3BF77970-4AE8-4EC2-9064-6231DE684A77}" type="presParOf" srcId="{3CB50803-DC9A-4012-981F-664346D494A3}" destId="{2E22960B-3116-4E3C-9C42-48E373A46DD3}" srcOrd="6" destOrd="0" presId="urn:microsoft.com/office/officeart/2005/8/layout/vProcess5"/>
    <dgm:cxn modelId="{263DE86E-39C7-4145-B058-14E912434DF3}" type="presParOf" srcId="{3CB50803-DC9A-4012-981F-664346D494A3}" destId="{08544B35-31CD-4097-B2F2-004FB8D184CE}" srcOrd="7" destOrd="0" presId="urn:microsoft.com/office/officeart/2005/8/layout/vProcess5"/>
    <dgm:cxn modelId="{4381727F-1621-44C8-8B6A-8CCAAD55368D}" type="presParOf" srcId="{3CB50803-DC9A-4012-981F-664346D494A3}" destId="{437FB01F-796B-49A6-A967-1B0A8722800F}" srcOrd="8" destOrd="0" presId="urn:microsoft.com/office/officeart/2005/8/layout/vProcess5"/>
    <dgm:cxn modelId="{1A050AC2-4801-47A9-8CA8-F4AF937E5528}" type="presParOf" srcId="{3CB50803-DC9A-4012-981F-664346D494A3}" destId="{95512426-9380-4320-B0C9-C8E850256F53}" srcOrd="9" destOrd="0" presId="urn:microsoft.com/office/officeart/2005/8/layout/vProcess5"/>
    <dgm:cxn modelId="{AE56F013-49BD-4E20-9F3E-F42DC50C247A}" type="presParOf" srcId="{3CB50803-DC9A-4012-981F-664346D494A3}" destId="{98A2FA7A-7C4B-40C7-AC55-426068B99D26}" srcOrd="10" destOrd="0" presId="urn:microsoft.com/office/officeart/2005/8/layout/vProcess5"/>
    <dgm:cxn modelId="{DDE6CC34-1229-4BDB-8C9A-0450A0E1ABD1}" type="presParOf" srcId="{3CB50803-DC9A-4012-981F-664346D494A3}" destId="{2AC10195-D892-45C2-9BC9-6E284D7844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BB1A1-A02C-403E-9A8F-0F7641FC931C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E6CB52-205F-43B6-AB4C-DEF0E1E3E391}">
      <dgm:prSet phldrT="[Text]" custT="1"/>
      <dgm:spPr/>
      <dgm:t>
        <a:bodyPr/>
        <a:lstStyle/>
        <a:p>
          <a:pPr algn="l"/>
          <a:r>
            <a:rPr lang="en-GB" altLang="cs-CZ" sz="2000" b="0" i="1" smtClean="0">
              <a:latin typeface="+mn-lt"/>
            </a:rPr>
            <a:t>Akreditovaný </a:t>
          </a:r>
          <a:r>
            <a:rPr lang="cs-CZ" altLang="cs-CZ" sz="2000" b="0" i="1" smtClean="0">
              <a:latin typeface="+mn-lt"/>
            </a:rPr>
            <a:t>m</a:t>
          </a:r>
          <a:r>
            <a:rPr lang="en-GB" altLang="cs-CZ" sz="2000" b="0" i="1" smtClean="0">
              <a:latin typeface="+mn-lt"/>
            </a:rPr>
            <a:t>agisterský studijní  program</a:t>
          </a:r>
          <a:r>
            <a:rPr lang="cs-CZ" altLang="cs-CZ" sz="2000" b="0" i="1" smtClean="0">
              <a:latin typeface="+mn-lt"/>
            </a:rPr>
            <a:t>:</a:t>
          </a:r>
          <a:r>
            <a:rPr lang="en-GB" altLang="cs-CZ" sz="2000" b="0" i="1" smtClean="0">
              <a:latin typeface="+mn-lt"/>
            </a:rPr>
            <a:t> </a:t>
          </a:r>
        </a:p>
        <a:p>
          <a:pPr algn="l"/>
          <a:r>
            <a:rPr lang="en-GB" altLang="cs-CZ" sz="2000" b="0" i="1" smtClean="0">
              <a:latin typeface="+mn-lt"/>
            </a:rPr>
            <a:t>Veterinární lékařství</a:t>
          </a:r>
          <a:r>
            <a:rPr lang="cs-CZ" altLang="cs-CZ" sz="2000" b="0" i="1" smtClean="0">
              <a:latin typeface="+mn-lt"/>
            </a:rPr>
            <a:t> </a:t>
          </a:r>
          <a:r>
            <a:rPr lang="en-GB" altLang="cs-CZ" sz="2000" b="0" i="1" smtClean="0">
              <a:latin typeface="+mn-lt"/>
            </a:rPr>
            <a:t>- titul MVDr</a:t>
          </a:r>
          <a:r>
            <a:rPr lang="cs-CZ" altLang="cs-CZ" sz="2000" b="0" i="1" smtClean="0">
              <a:latin typeface="+mn-lt"/>
            </a:rPr>
            <a:t>.</a:t>
          </a:r>
        </a:p>
        <a:p>
          <a:pPr algn="l"/>
          <a:r>
            <a:rPr lang="cs-CZ" sz="2000" b="0" i="1" smtClean="0">
              <a:latin typeface="+mn-lt"/>
              <a:ea typeface="+mn-ea"/>
              <a:cs typeface="Arial" pitchFamily="34" charset="0"/>
            </a:rPr>
            <a:t>Veterinary Medicine - titul MVDr.</a:t>
          </a:r>
          <a:endParaRPr lang="cs-CZ" sz="2000" b="0" dirty="0">
            <a:latin typeface="+mn-lt"/>
          </a:endParaRPr>
        </a:p>
      </dgm:t>
    </dgm:pt>
    <dgm:pt modelId="{E06F25C3-8737-4880-B6A5-36D3F5B34340}" type="parTrans" cxnId="{6456AADF-FA60-4949-80BE-AD96967CF387}">
      <dgm:prSet/>
      <dgm:spPr/>
      <dgm:t>
        <a:bodyPr/>
        <a:lstStyle/>
        <a:p>
          <a:endParaRPr lang="cs-CZ"/>
        </a:p>
      </dgm:t>
    </dgm:pt>
    <dgm:pt modelId="{6394104D-A77C-40BE-86B6-3B0398CCA517}" type="sibTrans" cxnId="{6456AADF-FA60-4949-80BE-AD96967CF387}">
      <dgm:prSet/>
      <dgm:spPr/>
      <dgm:t>
        <a:bodyPr/>
        <a:lstStyle/>
        <a:p>
          <a:endParaRPr lang="cs-CZ"/>
        </a:p>
      </dgm:t>
    </dgm:pt>
    <dgm:pt modelId="{2CF00C12-E667-4F25-8029-ADC2C8A628D9}">
      <dgm:prSet phldrT="[Text]" custT="1"/>
      <dgm:spPr/>
      <dgm:t>
        <a:bodyPr/>
        <a:lstStyle/>
        <a:p>
          <a:r>
            <a:rPr lang="cs-CZ" altLang="cs-CZ" sz="2000" b="1" smtClean="0">
              <a:latin typeface="Arial" charset="0"/>
            </a:rPr>
            <a:t>základní předměty</a:t>
          </a:r>
          <a:endParaRPr lang="cs-CZ" sz="2000" dirty="0"/>
        </a:p>
      </dgm:t>
    </dgm:pt>
    <dgm:pt modelId="{88C418AF-FBDC-4D0E-9EFC-EC234B6A4E19}" type="parTrans" cxnId="{38FE5DFC-F8AC-4C00-ADDF-57499EFD23E3}">
      <dgm:prSet/>
      <dgm:spPr/>
      <dgm:t>
        <a:bodyPr/>
        <a:lstStyle/>
        <a:p>
          <a:endParaRPr lang="cs-CZ"/>
        </a:p>
      </dgm:t>
    </dgm:pt>
    <dgm:pt modelId="{A47C817A-B7F3-4E70-807B-4734DA8F5D64}" type="sibTrans" cxnId="{38FE5DFC-F8AC-4C00-ADDF-57499EFD23E3}">
      <dgm:prSet/>
      <dgm:spPr/>
      <dgm:t>
        <a:bodyPr/>
        <a:lstStyle/>
        <a:p>
          <a:endParaRPr lang="cs-CZ"/>
        </a:p>
      </dgm:t>
    </dgm:pt>
    <dgm:pt modelId="{198DFE47-AADB-4666-8D5A-7064DFDFBF42}">
      <dgm:prSet phldrT="[Text]" custT="1"/>
      <dgm:spPr/>
      <dgm:t>
        <a:bodyPr/>
        <a:lstStyle/>
        <a:p>
          <a:r>
            <a:rPr lang="cs-CZ" altLang="cs-CZ" sz="2000" b="1" smtClean="0">
              <a:latin typeface="Arial" charset="0"/>
            </a:rPr>
            <a:t>předměty chovu </a:t>
          </a:r>
          <a:endParaRPr lang="cs-CZ" sz="2000" dirty="0"/>
        </a:p>
      </dgm:t>
    </dgm:pt>
    <dgm:pt modelId="{EC8CC689-FF1E-402E-A19D-1C3FE3E6A5E0}" type="parTrans" cxnId="{42E364D2-D586-4DBF-9EAF-8C3EEF9E6705}">
      <dgm:prSet/>
      <dgm:spPr/>
      <dgm:t>
        <a:bodyPr/>
        <a:lstStyle/>
        <a:p>
          <a:endParaRPr lang="cs-CZ"/>
        </a:p>
      </dgm:t>
    </dgm:pt>
    <dgm:pt modelId="{529B7905-CA70-4BCA-B88D-CA29E648FB4D}" type="sibTrans" cxnId="{42E364D2-D586-4DBF-9EAF-8C3EEF9E6705}">
      <dgm:prSet/>
      <dgm:spPr/>
      <dgm:t>
        <a:bodyPr/>
        <a:lstStyle/>
        <a:p>
          <a:endParaRPr lang="cs-CZ"/>
        </a:p>
      </dgm:t>
    </dgm:pt>
    <dgm:pt modelId="{89F25A08-1235-46BD-B363-B683014EF610}">
      <dgm:prSet custT="1"/>
      <dgm:spPr/>
      <dgm:t>
        <a:bodyPr/>
        <a:lstStyle/>
        <a:p>
          <a:r>
            <a:rPr lang="cs-CZ" altLang="cs-CZ" sz="2000" b="1" smtClean="0">
              <a:latin typeface="Arial" charset="0"/>
            </a:rPr>
            <a:t>preklinické disciplíny</a:t>
          </a:r>
          <a:endParaRPr lang="cs-CZ" sz="2000" dirty="0"/>
        </a:p>
      </dgm:t>
    </dgm:pt>
    <dgm:pt modelId="{7D656F97-7293-4BE7-8648-504F0F37615A}" type="parTrans" cxnId="{2234EBA0-A517-412C-8026-5688A46738A1}">
      <dgm:prSet/>
      <dgm:spPr/>
      <dgm:t>
        <a:bodyPr/>
        <a:lstStyle/>
        <a:p>
          <a:endParaRPr lang="cs-CZ"/>
        </a:p>
      </dgm:t>
    </dgm:pt>
    <dgm:pt modelId="{BAE60959-2D30-4D45-A3E1-B373B98D77EB}" type="sibTrans" cxnId="{2234EBA0-A517-412C-8026-5688A46738A1}">
      <dgm:prSet/>
      <dgm:spPr/>
      <dgm:t>
        <a:bodyPr/>
        <a:lstStyle/>
        <a:p>
          <a:endParaRPr lang="cs-CZ"/>
        </a:p>
      </dgm:t>
    </dgm:pt>
    <dgm:pt modelId="{8782F0C1-112B-4A31-A455-67F5A7A03617}">
      <dgm:prSet custT="1"/>
      <dgm:spPr/>
      <dgm:t>
        <a:bodyPr/>
        <a:lstStyle/>
        <a:p>
          <a:r>
            <a:rPr lang="cs-CZ" altLang="cs-CZ" sz="2000" b="1" smtClean="0">
              <a:latin typeface="Arial" charset="0"/>
            </a:rPr>
            <a:t>klinické předměty</a:t>
          </a:r>
          <a:endParaRPr lang="cs-CZ" sz="2000" dirty="0"/>
        </a:p>
      </dgm:t>
    </dgm:pt>
    <dgm:pt modelId="{92B6CBA2-3E5E-4D2C-8551-FDFCCABB0FF4}" type="parTrans" cxnId="{D5915EA0-80C8-4385-9A43-CA775F20E222}">
      <dgm:prSet/>
      <dgm:spPr/>
      <dgm:t>
        <a:bodyPr/>
        <a:lstStyle/>
        <a:p>
          <a:endParaRPr lang="cs-CZ"/>
        </a:p>
      </dgm:t>
    </dgm:pt>
    <dgm:pt modelId="{5B761F79-1C01-4EC0-B962-5B2F5C7C8519}" type="sibTrans" cxnId="{D5915EA0-80C8-4385-9A43-CA775F20E222}">
      <dgm:prSet/>
      <dgm:spPr/>
      <dgm:t>
        <a:bodyPr/>
        <a:lstStyle/>
        <a:p>
          <a:endParaRPr lang="cs-CZ"/>
        </a:p>
      </dgm:t>
    </dgm:pt>
    <dgm:pt modelId="{B251577D-F1FC-4018-8840-39FB5767B5FF}" type="pres">
      <dgm:prSet presAssocID="{DFFBB1A1-A02C-403E-9A8F-0F7641FC931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BEA81CE-6AF0-4A91-AF94-42632A2F7B6D}" type="pres">
      <dgm:prSet presAssocID="{70E6CB52-205F-43B6-AB4C-DEF0E1E3E391}" presName="root" presStyleCnt="0">
        <dgm:presLayoutVars>
          <dgm:chMax/>
          <dgm:chPref val="4"/>
        </dgm:presLayoutVars>
      </dgm:prSet>
      <dgm:spPr/>
    </dgm:pt>
    <dgm:pt modelId="{7434B679-0057-406B-8A11-29C90B07CED3}" type="pres">
      <dgm:prSet presAssocID="{70E6CB52-205F-43B6-AB4C-DEF0E1E3E391}" presName="rootComposite" presStyleCnt="0">
        <dgm:presLayoutVars/>
      </dgm:prSet>
      <dgm:spPr/>
    </dgm:pt>
    <dgm:pt modelId="{2DF26082-F240-4C25-8E0C-B1D46FB84731}" type="pres">
      <dgm:prSet presAssocID="{70E6CB52-205F-43B6-AB4C-DEF0E1E3E391}" presName="rootText" presStyleLbl="node0" presStyleIdx="0" presStyleCnt="1" custScaleY="256442">
        <dgm:presLayoutVars>
          <dgm:chMax/>
          <dgm:chPref val="4"/>
        </dgm:presLayoutVars>
      </dgm:prSet>
      <dgm:spPr/>
      <dgm:t>
        <a:bodyPr/>
        <a:lstStyle/>
        <a:p>
          <a:endParaRPr lang="cs-CZ"/>
        </a:p>
      </dgm:t>
    </dgm:pt>
    <dgm:pt modelId="{813A0949-3E5F-48DF-ACEF-B74333E922BE}" type="pres">
      <dgm:prSet presAssocID="{70E6CB52-205F-43B6-AB4C-DEF0E1E3E391}" presName="childShape" presStyleCnt="0">
        <dgm:presLayoutVars>
          <dgm:chMax val="0"/>
          <dgm:chPref val="0"/>
        </dgm:presLayoutVars>
      </dgm:prSet>
      <dgm:spPr/>
    </dgm:pt>
    <dgm:pt modelId="{14CF386B-6921-4989-9314-50EFC7B244D7}" type="pres">
      <dgm:prSet presAssocID="{2CF00C12-E667-4F25-8029-ADC2C8A628D9}" presName="childComposite" presStyleCnt="0">
        <dgm:presLayoutVars>
          <dgm:chMax val="0"/>
          <dgm:chPref val="0"/>
        </dgm:presLayoutVars>
      </dgm:prSet>
      <dgm:spPr/>
    </dgm:pt>
    <dgm:pt modelId="{B62600CE-84C5-48AB-8ACE-FF468B59CA49}" type="pres">
      <dgm:prSet presAssocID="{2CF00C12-E667-4F25-8029-ADC2C8A628D9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DBB618D0-CF11-4DCD-824C-501209C7FEE3}" type="pres">
      <dgm:prSet presAssocID="{2CF00C12-E667-4F25-8029-ADC2C8A628D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76544B-D5C0-43D0-A127-FDEDC792EC61}" type="pres">
      <dgm:prSet presAssocID="{198DFE47-AADB-4666-8D5A-7064DFDFBF42}" presName="childComposite" presStyleCnt="0">
        <dgm:presLayoutVars>
          <dgm:chMax val="0"/>
          <dgm:chPref val="0"/>
        </dgm:presLayoutVars>
      </dgm:prSet>
      <dgm:spPr/>
    </dgm:pt>
    <dgm:pt modelId="{897EBAD2-8BC0-4A42-9CEC-F904EB4A3CFE}" type="pres">
      <dgm:prSet presAssocID="{198DFE47-AADB-4666-8D5A-7064DFDFBF42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cs-CZ"/>
        </a:p>
      </dgm:t>
    </dgm:pt>
    <dgm:pt modelId="{0FFD968E-E73F-4DAB-8390-B1353F18C491}" type="pres">
      <dgm:prSet presAssocID="{198DFE47-AADB-4666-8D5A-7064DFDFBF42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FB24C5-6022-4DF3-8C74-4B24826B69B9}" type="pres">
      <dgm:prSet presAssocID="{89F25A08-1235-46BD-B363-B683014EF610}" presName="childComposite" presStyleCnt="0">
        <dgm:presLayoutVars>
          <dgm:chMax val="0"/>
          <dgm:chPref val="0"/>
        </dgm:presLayoutVars>
      </dgm:prSet>
      <dgm:spPr/>
    </dgm:pt>
    <dgm:pt modelId="{9882C66C-73BE-4BCE-A2D8-E6176AB4B957}" type="pres">
      <dgm:prSet presAssocID="{89F25A08-1235-46BD-B363-B683014EF610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84008A40-3A8C-46B4-BDBA-71D795D39C09}" type="pres">
      <dgm:prSet presAssocID="{89F25A08-1235-46BD-B363-B683014EF610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937532-2657-4655-A937-34E0783BDE05}" type="pres">
      <dgm:prSet presAssocID="{8782F0C1-112B-4A31-A455-67F5A7A03617}" presName="childComposite" presStyleCnt="0">
        <dgm:presLayoutVars>
          <dgm:chMax val="0"/>
          <dgm:chPref val="0"/>
        </dgm:presLayoutVars>
      </dgm:prSet>
      <dgm:spPr/>
    </dgm:pt>
    <dgm:pt modelId="{264C2059-0831-4A21-A6CA-1B3737CA3931}" type="pres">
      <dgm:prSet presAssocID="{8782F0C1-112B-4A31-A455-67F5A7A03617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4550A652-30E0-4E07-AF5E-827E05D119AA}" type="pres">
      <dgm:prSet presAssocID="{8782F0C1-112B-4A31-A455-67F5A7A03617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C211FD-9626-45F7-94CD-ABE1A5FD1437}" type="presOf" srcId="{89F25A08-1235-46BD-B363-B683014EF610}" destId="{84008A40-3A8C-46B4-BDBA-71D795D39C09}" srcOrd="0" destOrd="0" presId="urn:microsoft.com/office/officeart/2008/layout/PictureAccentList"/>
    <dgm:cxn modelId="{788457B1-2C68-44DB-AE64-2B3DC9DCC6C5}" type="presOf" srcId="{8782F0C1-112B-4A31-A455-67F5A7A03617}" destId="{4550A652-30E0-4E07-AF5E-827E05D119AA}" srcOrd="0" destOrd="0" presId="urn:microsoft.com/office/officeart/2008/layout/PictureAccentList"/>
    <dgm:cxn modelId="{42E364D2-D586-4DBF-9EAF-8C3EEF9E6705}" srcId="{70E6CB52-205F-43B6-AB4C-DEF0E1E3E391}" destId="{198DFE47-AADB-4666-8D5A-7064DFDFBF42}" srcOrd="1" destOrd="0" parTransId="{EC8CC689-FF1E-402E-A19D-1C3FE3E6A5E0}" sibTransId="{529B7905-CA70-4BCA-B88D-CA29E648FB4D}"/>
    <dgm:cxn modelId="{D5915EA0-80C8-4385-9A43-CA775F20E222}" srcId="{70E6CB52-205F-43B6-AB4C-DEF0E1E3E391}" destId="{8782F0C1-112B-4A31-A455-67F5A7A03617}" srcOrd="3" destOrd="0" parTransId="{92B6CBA2-3E5E-4D2C-8551-FDFCCABB0FF4}" sibTransId="{5B761F79-1C01-4EC0-B962-5B2F5C7C8519}"/>
    <dgm:cxn modelId="{40B6E8D6-F529-4BB2-8DED-87800F8CE9BF}" type="presOf" srcId="{2CF00C12-E667-4F25-8029-ADC2C8A628D9}" destId="{DBB618D0-CF11-4DCD-824C-501209C7FEE3}" srcOrd="0" destOrd="0" presId="urn:microsoft.com/office/officeart/2008/layout/PictureAccentList"/>
    <dgm:cxn modelId="{2234EBA0-A517-412C-8026-5688A46738A1}" srcId="{70E6CB52-205F-43B6-AB4C-DEF0E1E3E391}" destId="{89F25A08-1235-46BD-B363-B683014EF610}" srcOrd="2" destOrd="0" parTransId="{7D656F97-7293-4BE7-8648-504F0F37615A}" sibTransId="{BAE60959-2D30-4D45-A3E1-B373B98D77EB}"/>
    <dgm:cxn modelId="{EAE310F8-03A8-47DD-946C-0608AEDFFBE3}" type="presOf" srcId="{198DFE47-AADB-4666-8D5A-7064DFDFBF42}" destId="{0FFD968E-E73F-4DAB-8390-B1353F18C491}" srcOrd="0" destOrd="0" presId="urn:microsoft.com/office/officeart/2008/layout/PictureAccentList"/>
    <dgm:cxn modelId="{6456AADF-FA60-4949-80BE-AD96967CF387}" srcId="{DFFBB1A1-A02C-403E-9A8F-0F7641FC931C}" destId="{70E6CB52-205F-43B6-AB4C-DEF0E1E3E391}" srcOrd="0" destOrd="0" parTransId="{E06F25C3-8737-4880-B6A5-36D3F5B34340}" sibTransId="{6394104D-A77C-40BE-86B6-3B0398CCA517}"/>
    <dgm:cxn modelId="{D2AA083B-B02C-468D-AD58-9CB5028C8C30}" type="presOf" srcId="{70E6CB52-205F-43B6-AB4C-DEF0E1E3E391}" destId="{2DF26082-F240-4C25-8E0C-B1D46FB84731}" srcOrd="0" destOrd="0" presId="urn:microsoft.com/office/officeart/2008/layout/PictureAccentList"/>
    <dgm:cxn modelId="{38FE5DFC-F8AC-4C00-ADDF-57499EFD23E3}" srcId="{70E6CB52-205F-43B6-AB4C-DEF0E1E3E391}" destId="{2CF00C12-E667-4F25-8029-ADC2C8A628D9}" srcOrd="0" destOrd="0" parTransId="{88C418AF-FBDC-4D0E-9EFC-EC234B6A4E19}" sibTransId="{A47C817A-B7F3-4E70-807B-4734DA8F5D64}"/>
    <dgm:cxn modelId="{C9CCDCEE-8AC3-440F-90A8-E6F99DCB3D5E}" type="presOf" srcId="{DFFBB1A1-A02C-403E-9A8F-0F7641FC931C}" destId="{B251577D-F1FC-4018-8840-39FB5767B5FF}" srcOrd="0" destOrd="0" presId="urn:microsoft.com/office/officeart/2008/layout/PictureAccentList"/>
    <dgm:cxn modelId="{953FF410-10B5-490A-8C22-FC892D0274DE}" type="presParOf" srcId="{B251577D-F1FC-4018-8840-39FB5767B5FF}" destId="{7BEA81CE-6AF0-4A91-AF94-42632A2F7B6D}" srcOrd="0" destOrd="0" presId="urn:microsoft.com/office/officeart/2008/layout/PictureAccentList"/>
    <dgm:cxn modelId="{4BDC3BAB-39DA-4EA3-9410-CDC2B382A97F}" type="presParOf" srcId="{7BEA81CE-6AF0-4A91-AF94-42632A2F7B6D}" destId="{7434B679-0057-406B-8A11-29C90B07CED3}" srcOrd="0" destOrd="0" presId="urn:microsoft.com/office/officeart/2008/layout/PictureAccentList"/>
    <dgm:cxn modelId="{58CC8313-BCA3-4374-A8BD-A6CA192FEA1C}" type="presParOf" srcId="{7434B679-0057-406B-8A11-29C90B07CED3}" destId="{2DF26082-F240-4C25-8E0C-B1D46FB84731}" srcOrd="0" destOrd="0" presId="urn:microsoft.com/office/officeart/2008/layout/PictureAccentList"/>
    <dgm:cxn modelId="{AC0B7E55-51A7-4794-B939-87B8EAF59747}" type="presParOf" srcId="{7BEA81CE-6AF0-4A91-AF94-42632A2F7B6D}" destId="{813A0949-3E5F-48DF-ACEF-B74333E922BE}" srcOrd="1" destOrd="0" presId="urn:microsoft.com/office/officeart/2008/layout/PictureAccentList"/>
    <dgm:cxn modelId="{57334B87-829A-4FBC-8412-67177160495B}" type="presParOf" srcId="{813A0949-3E5F-48DF-ACEF-B74333E922BE}" destId="{14CF386B-6921-4989-9314-50EFC7B244D7}" srcOrd="0" destOrd="0" presId="urn:microsoft.com/office/officeart/2008/layout/PictureAccentList"/>
    <dgm:cxn modelId="{99DB031F-C1B8-43F9-8E02-7A07681BF801}" type="presParOf" srcId="{14CF386B-6921-4989-9314-50EFC7B244D7}" destId="{B62600CE-84C5-48AB-8ACE-FF468B59CA49}" srcOrd="0" destOrd="0" presId="urn:microsoft.com/office/officeart/2008/layout/PictureAccentList"/>
    <dgm:cxn modelId="{ADDF1AA5-7578-4E94-A3BF-6765DE4ECAAE}" type="presParOf" srcId="{14CF386B-6921-4989-9314-50EFC7B244D7}" destId="{DBB618D0-CF11-4DCD-824C-501209C7FEE3}" srcOrd="1" destOrd="0" presId="urn:microsoft.com/office/officeart/2008/layout/PictureAccentList"/>
    <dgm:cxn modelId="{85D4984F-2CA3-45D0-92FB-E4B2CFB17502}" type="presParOf" srcId="{813A0949-3E5F-48DF-ACEF-B74333E922BE}" destId="{4F76544B-D5C0-43D0-A127-FDEDC792EC61}" srcOrd="1" destOrd="0" presId="urn:microsoft.com/office/officeart/2008/layout/PictureAccentList"/>
    <dgm:cxn modelId="{DBAC55E4-07D1-4784-A603-D4A563EEBE71}" type="presParOf" srcId="{4F76544B-D5C0-43D0-A127-FDEDC792EC61}" destId="{897EBAD2-8BC0-4A42-9CEC-F904EB4A3CFE}" srcOrd="0" destOrd="0" presId="urn:microsoft.com/office/officeart/2008/layout/PictureAccentList"/>
    <dgm:cxn modelId="{3C958B17-1B01-4D43-BDB1-E6F8016AB969}" type="presParOf" srcId="{4F76544B-D5C0-43D0-A127-FDEDC792EC61}" destId="{0FFD968E-E73F-4DAB-8390-B1353F18C491}" srcOrd="1" destOrd="0" presId="urn:microsoft.com/office/officeart/2008/layout/PictureAccentList"/>
    <dgm:cxn modelId="{A39F9136-B78C-4A31-AE36-020525FA6B73}" type="presParOf" srcId="{813A0949-3E5F-48DF-ACEF-B74333E922BE}" destId="{90FB24C5-6022-4DF3-8C74-4B24826B69B9}" srcOrd="2" destOrd="0" presId="urn:microsoft.com/office/officeart/2008/layout/PictureAccentList"/>
    <dgm:cxn modelId="{FE8424D3-70DE-4E03-A6BD-F00014C93E91}" type="presParOf" srcId="{90FB24C5-6022-4DF3-8C74-4B24826B69B9}" destId="{9882C66C-73BE-4BCE-A2D8-E6176AB4B957}" srcOrd="0" destOrd="0" presId="urn:microsoft.com/office/officeart/2008/layout/PictureAccentList"/>
    <dgm:cxn modelId="{E49B843A-042F-4079-B78E-080A4138E151}" type="presParOf" srcId="{90FB24C5-6022-4DF3-8C74-4B24826B69B9}" destId="{84008A40-3A8C-46B4-BDBA-71D795D39C09}" srcOrd="1" destOrd="0" presId="urn:microsoft.com/office/officeart/2008/layout/PictureAccentList"/>
    <dgm:cxn modelId="{A39A6C7E-49B4-4163-94E6-F4E34FF89CB4}" type="presParOf" srcId="{813A0949-3E5F-48DF-ACEF-B74333E922BE}" destId="{78937532-2657-4655-A937-34E0783BDE05}" srcOrd="3" destOrd="0" presId="urn:microsoft.com/office/officeart/2008/layout/PictureAccentList"/>
    <dgm:cxn modelId="{5A4375C8-D88C-404F-ADCE-15493393EC16}" type="presParOf" srcId="{78937532-2657-4655-A937-34E0783BDE05}" destId="{264C2059-0831-4A21-A6CA-1B3737CA3931}" srcOrd="0" destOrd="0" presId="urn:microsoft.com/office/officeart/2008/layout/PictureAccentList"/>
    <dgm:cxn modelId="{D05BE2A3-968E-4F03-B5DA-94C6AC8AEA8C}" type="presParOf" srcId="{78937532-2657-4655-A937-34E0783BDE05}" destId="{4550A652-30E0-4E07-AF5E-827E05D119A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00EDB-3643-40B0-A9BB-CFF88731517E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A394E7-D665-40DD-B90D-83494DA6497F}">
      <dgm:prSet phldrT="[Text]"/>
      <dgm:spPr/>
      <dgm:t>
        <a:bodyPr/>
        <a:lstStyle/>
        <a:p>
          <a:pPr algn="l"/>
          <a:r>
            <a:rPr lang="en-GB" b="0" i="1" smtClean="0">
              <a:latin typeface="+mn-lt"/>
              <a:ea typeface="+mn-ea"/>
            </a:rPr>
            <a:t>Akreditovaný </a:t>
          </a:r>
          <a:r>
            <a:rPr lang="cs-CZ" b="0" i="1" smtClean="0">
              <a:latin typeface="+mn-lt"/>
              <a:ea typeface="+mn-ea"/>
            </a:rPr>
            <a:t>doktorský</a:t>
          </a:r>
          <a:r>
            <a:rPr lang="en-GB" b="0" i="1" smtClean="0">
              <a:latin typeface="+mn-lt"/>
              <a:ea typeface="+mn-ea"/>
            </a:rPr>
            <a:t> studijní  program</a:t>
          </a:r>
          <a:r>
            <a:rPr lang="cs-CZ" b="0" i="1" smtClean="0">
              <a:latin typeface="+mn-lt"/>
              <a:ea typeface="+mn-ea"/>
            </a:rPr>
            <a:t>:</a:t>
          </a:r>
        </a:p>
        <a:p>
          <a:pPr algn="l"/>
          <a:r>
            <a:rPr lang="cs-CZ" b="0" i="1" smtClean="0">
              <a:latin typeface="+mn-lt"/>
              <a:ea typeface="+mn-ea"/>
            </a:rPr>
            <a:t>			- titul Ph.D.</a:t>
          </a:r>
          <a:endParaRPr lang="cs-CZ" b="0" i="1" dirty="0">
            <a:latin typeface="+mn-lt"/>
          </a:endParaRPr>
        </a:p>
      </dgm:t>
    </dgm:pt>
    <dgm:pt modelId="{96EEFE0D-4CEB-4AE4-AD11-C5B1A340C4DB}" type="parTrans" cxnId="{267C887E-16E6-4436-9363-8611CFD570C6}">
      <dgm:prSet/>
      <dgm:spPr/>
      <dgm:t>
        <a:bodyPr/>
        <a:lstStyle/>
        <a:p>
          <a:endParaRPr lang="cs-CZ"/>
        </a:p>
      </dgm:t>
    </dgm:pt>
    <dgm:pt modelId="{E9E9ABFE-2528-423F-BC48-4D712B6033B8}" type="sibTrans" cxnId="{267C887E-16E6-4436-9363-8611CFD570C6}">
      <dgm:prSet/>
      <dgm:spPr/>
      <dgm:t>
        <a:bodyPr/>
        <a:lstStyle/>
        <a:p>
          <a:endParaRPr lang="cs-CZ"/>
        </a:p>
      </dgm:t>
    </dgm:pt>
    <dgm:pt modelId="{9CE259B0-B2CA-49FF-8C89-E53D925A32F3}">
      <dgm:prSet phldrT="[Text]" custT="1"/>
      <dgm:spPr/>
      <dgm:t>
        <a:bodyPr/>
        <a:lstStyle/>
        <a:p>
          <a:r>
            <a:rPr lang="cs-CZ" altLang="cs-CZ" sz="2000" b="1" smtClean="0">
              <a:latin typeface="+mn-lt"/>
            </a:rPr>
            <a:t>14 oborů, z toho 5 v AJ</a:t>
          </a:r>
          <a:endParaRPr lang="cs-CZ" sz="2000" b="1" dirty="0">
            <a:latin typeface="+mn-lt"/>
          </a:endParaRPr>
        </a:p>
      </dgm:t>
    </dgm:pt>
    <dgm:pt modelId="{050616E1-10E9-4C82-AD32-F83BEEEA0A3B}" type="parTrans" cxnId="{039368C8-2BC1-4BF0-89DA-190C0C5B1BC0}">
      <dgm:prSet/>
      <dgm:spPr/>
      <dgm:t>
        <a:bodyPr/>
        <a:lstStyle/>
        <a:p>
          <a:endParaRPr lang="cs-CZ"/>
        </a:p>
      </dgm:t>
    </dgm:pt>
    <dgm:pt modelId="{DD9C3C25-7C71-4E58-AB2D-821D537C4446}" type="sibTrans" cxnId="{039368C8-2BC1-4BF0-89DA-190C0C5B1BC0}">
      <dgm:prSet/>
      <dgm:spPr/>
      <dgm:t>
        <a:bodyPr/>
        <a:lstStyle/>
        <a:p>
          <a:endParaRPr lang="cs-CZ"/>
        </a:p>
      </dgm:t>
    </dgm:pt>
    <dgm:pt modelId="{2806745D-AFA3-440D-B483-857FE8138E94}" type="pres">
      <dgm:prSet presAssocID="{5E900EDB-3643-40B0-A9BB-CFF88731517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8C3CE8-0D64-4350-9E0F-3F244512F493}" type="pres">
      <dgm:prSet presAssocID="{C7A394E7-D665-40DD-B90D-83494DA6497F}" presName="root" presStyleCnt="0">
        <dgm:presLayoutVars>
          <dgm:chMax/>
          <dgm:chPref val="4"/>
        </dgm:presLayoutVars>
      </dgm:prSet>
      <dgm:spPr/>
    </dgm:pt>
    <dgm:pt modelId="{14384C40-34B4-4A4F-9DC7-FCAA1AA969EE}" type="pres">
      <dgm:prSet presAssocID="{C7A394E7-D665-40DD-B90D-83494DA6497F}" presName="rootComposite" presStyleCnt="0">
        <dgm:presLayoutVars/>
      </dgm:prSet>
      <dgm:spPr/>
    </dgm:pt>
    <dgm:pt modelId="{4CA4BF3A-7CC2-44F0-A0D4-4FEB6F273C1A}" type="pres">
      <dgm:prSet presAssocID="{C7A394E7-D665-40DD-B90D-83494DA6497F}" presName="rootText" presStyleLbl="node0" presStyleIdx="0" presStyleCnt="1" custScaleY="161980">
        <dgm:presLayoutVars>
          <dgm:chMax/>
          <dgm:chPref val="4"/>
        </dgm:presLayoutVars>
      </dgm:prSet>
      <dgm:spPr/>
      <dgm:t>
        <a:bodyPr/>
        <a:lstStyle/>
        <a:p>
          <a:endParaRPr lang="cs-CZ"/>
        </a:p>
      </dgm:t>
    </dgm:pt>
    <dgm:pt modelId="{2AC046A8-4042-46F7-9B81-6B5959A61D8D}" type="pres">
      <dgm:prSet presAssocID="{C7A394E7-D665-40DD-B90D-83494DA6497F}" presName="childShape" presStyleCnt="0">
        <dgm:presLayoutVars>
          <dgm:chMax val="0"/>
          <dgm:chPref val="0"/>
        </dgm:presLayoutVars>
      </dgm:prSet>
      <dgm:spPr/>
    </dgm:pt>
    <dgm:pt modelId="{305D398D-2A76-4907-9F81-5E12DB3961DC}" type="pres">
      <dgm:prSet presAssocID="{9CE259B0-B2CA-49FF-8C89-E53D925A32F3}" presName="childComposite" presStyleCnt="0">
        <dgm:presLayoutVars>
          <dgm:chMax val="0"/>
          <dgm:chPref val="0"/>
        </dgm:presLayoutVars>
      </dgm:prSet>
      <dgm:spPr/>
    </dgm:pt>
    <dgm:pt modelId="{645EE663-FB05-4BE8-8057-E64A66159750}" type="pres">
      <dgm:prSet presAssocID="{9CE259B0-B2CA-49FF-8C89-E53D925A32F3}" presName="Image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B5D9F63-8EE5-43EF-B44B-3D2F9C5FF2AF}" type="pres">
      <dgm:prSet presAssocID="{9CE259B0-B2CA-49FF-8C89-E53D925A32F3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5E9D96-E7AD-45DD-BF91-DDCACC3DB58B}" type="presOf" srcId="{5E900EDB-3643-40B0-A9BB-CFF88731517E}" destId="{2806745D-AFA3-440D-B483-857FE8138E94}" srcOrd="0" destOrd="0" presId="urn:microsoft.com/office/officeart/2008/layout/PictureAccentList"/>
    <dgm:cxn modelId="{2A7501B7-267A-4665-98F7-994A052CA5FA}" type="presOf" srcId="{9CE259B0-B2CA-49FF-8C89-E53D925A32F3}" destId="{4B5D9F63-8EE5-43EF-B44B-3D2F9C5FF2AF}" srcOrd="0" destOrd="0" presId="urn:microsoft.com/office/officeart/2008/layout/PictureAccentList"/>
    <dgm:cxn modelId="{039368C8-2BC1-4BF0-89DA-190C0C5B1BC0}" srcId="{C7A394E7-D665-40DD-B90D-83494DA6497F}" destId="{9CE259B0-B2CA-49FF-8C89-E53D925A32F3}" srcOrd="0" destOrd="0" parTransId="{050616E1-10E9-4C82-AD32-F83BEEEA0A3B}" sibTransId="{DD9C3C25-7C71-4E58-AB2D-821D537C4446}"/>
    <dgm:cxn modelId="{267C887E-16E6-4436-9363-8611CFD570C6}" srcId="{5E900EDB-3643-40B0-A9BB-CFF88731517E}" destId="{C7A394E7-D665-40DD-B90D-83494DA6497F}" srcOrd="0" destOrd="0" parTransId="{96EEFE0D-4CEB-4AE4-AD11-C5B1A340C4DB}" sibTransId="{E9E9ABFE-2528-423F-BC48-4D712B6033B8}"/>
    <dgm:cxn modelId="{BDCC8215-D9C4-41A6-87B4-2135D5E0565C}" type="presOf" srcId="{C7A394E7-D665-40DD-B90D-83494DA6497F}" destId="{4CA4BF3A-7CC2-44F0-A0D4-4FEB6F273C1A}" srcOrd="0" destOrd="0" presId="urn:microsoft.com/office/officeart/2008/layout/PictureAccentList"/>
    <dgm:cxn modelId="{D095962D-7C38-48CF-A4EF-803D58FF0F25}" type="presParOf" srcId="{2806745D-AFA3-440D-B483-857FE8138E94}" destId="{EA8C3CE8-0D64-4350-9E0F-3F244512F493}" srcOrd="0" destOrd="0" presId="urn:microsoft.com/office/officeart/2008/layout/PictureAccentList"/>
    <dgm:cxn modelId="{9E04719A-AF56-4FDF-A25D-19C6F2DB2772}" type="presParOf" srcId="{EA8C3CE8-0D64-4350-9E0F-3F244512F493}" destId="{14384C40-34B4-4A4F-9DC7-FCAA1AA969EE}" srcOrd="0" destOrd="0" presId="urn:microsoft.com/office/officeart/2008/layout/PictureAccentList"/>
    <dgm:cxn modelId="{39B9C700-A875-49DB-85D3-3F4EB40EB531}" type="presParOf" srcId="{14384C40-34B4-4A4F-9DC7-FCAA1AA969EE}" destId="{4CA4BF3A-7CC2-44F0-A0D4-4FEB6F273C1A}" srcOrd="0" destOrd="0" presId="urn:microsoft.com/office/officeart/2008/layout/PictureAccentList"/>
    <dgm:cxn modelId="{99A5156D-B42D-4CFB-BC0B-A83FFB040150}" type="presParOf" srcId="{EA8C3CE8-0D64-4350-9E0F-3F244512F493}" destId="{2AC046A8-4042-46F7-9B81-6B5959A61D8D}" srcOrd="1" destOrd="0" presId="urn:microsoft.com/office/officeart/2008/layout/PictureAccentList"/>
    <dgm:cxn modelId="{C032D12C-B2FC-40C9-9365-E986E58EFD11}" type="presParOf" srcId="{2AC046A8-4042-46F7-9B81-6B5959A61D8D}" destId="{305D398D-2A76-4907-9F81-5E12DB3961DC}" srcOrd="0" destOrd="0" presId="urn:microsoft.com/office/officeart/2008/layout/PictureAccentList"/>
    <dgm:cxn modelId="{9DDD0B23-9E53-49D8-9D3A-07ACB322BAE7}" type="presParOf" srcId="{305D398D-2A76-4907-9F81-5E12DB3961DC}" destId="{645EE663-FB05-4BE8-8057-E64A66159750}" srcOrd="0" destOrd="0" presId="urn:microsoft.com/office/officeart/2008/layout/PictureAccentList"/>
    <dgm:cxn modelId="{1875E26D-62C2-4374-8F57-859A9C88D5AA}" type="presParOf" srcId="{305D398D-2A76-4907-9F81-5E12DB3961DC}" destId="{4B5D9F63-8EE5-43EF-B44B-3D2F9C5FF2A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D5907-168A-4668-A871-7BC510D8606B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608624-E229-44CA-8A61-F68915FA492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Evropě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98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fakult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veterinárního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lékařství</a:t>
          </a:r>
          <a:endParaRPr lang="en-GB" altLang="cs-CZ" sz="2000" b="1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- 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57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fakult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-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hodnoceno, </a:t>
          </a:r>
          <a:endParaRPr lang="en-GB" altLang="cs-CZ" sz="2000" b="1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- 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37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fakult</a:t>
          </a:r>
          <a:r>
            <a:rPr lang="en-GB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– hodnoceno </a:t>
          </a:r>
          <a:r>
            <a:rPr lang="en-GB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pozitivně</a:t>
          </a:r>
          <a:endParaRPr lang="cs-CZ" sz="20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86A52A89-7CF9-4574-8BE4-ABD0E825E8A8}" type="parTrans" cxnId="{9578D0DA-A564-4663-A9F3-536A904F2E59}">
      <dgm:prSet/>
      <dgm:spPr/>
      <dgm:t>
        <a:bodyPr/>
        <a:lstStyle/>
        <a:p>
          <a:endParaRPr lang="cs-CZ"/>
        </a:p>
      </dgm:t>
    </dgm:pt>
    <dgm:pt modelId="{20333547-653C-42E1-B5E3-6AA2909D8DB1}" type="sibTrans" cxnId="{9578D0DA-A564-4663-A9F3-536A904F2E59}">
      <dgm:prSet/>
      <dgm:spPr/>
      <dgm:t>
        <a:bodyPr/>
        <a:lstStyle/>
        <a:p>
          <a:endParaRPr lang="cs-CZ"/>
        </a:p>
      </dgm:t>
    </dgm:pt>
    <dgm:pt modelId="{3C0B12D3-8D5A-484B-A56E-4821B2A8243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2004 – </a:t>
          </a:r>
          <a:r>
            <a:rPr lang="cs-CZ" altLang="cs-CZ" sz="2000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reevaluace</a:t>
          </a: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FVL</a:t>
          </a:r>
          <a:endParaRPr lang="en-GB" altLang="cs-CZ" sz="2000" b="1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</a:t>
          </a:r>
          <a:r>
            <a:rPr lang="cs-CZ" altLang="cs-CZ" sz="1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- Asociace evropských veterinárních škol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- Federace evropských veterinárních lékařů</a:t>
          </a:r>
          <a:endParaRPr lang="cs-CZ" sz="18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7B20806B-E133-42BF-8A61-63B623232FF3}" type="parTrans" cxnId="{A0471EC9-C48D-47BC-AC82-A77581BA7AB3}">
      <dgm:prSet/>
      <dgm:spPr/>
      <dgm:t>
        <a:bodyPr/>
        <a:lstStyle/>
        <a:p>
          <a:endParaRPr lang="cs-CZ"/>
        </a:p>
      </dgm:t>
    </dgm:pt>
    <dgm:pt modelId="{695EBEEE-2EF7-491B-BC1E-54E9163DE6A0}" type="sibTrans" cxnId="{A0471EC9-C48D-47BC-AC82-A77581BA7AB3}">
      <dgm:prSet/>
      <dgm:spPr/>
      <dgm:t>
        <a:bodyPr/>
        <a:lstStyle/>
        <a:p>
          <a:endParaRPr lang="cs-CZ"/>
        </a:p>
      </dgm:t>
    </dgm:pt>
    <dgm:pt modelId="{46DA61BD-9549-4972-9A5C-2D0A2677AF9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2013 – nová evaluace</a:t>
          </a:r>
          <a:endParaRPr lang="cs-CZ" sz="20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05D690BC-F67F-40B1-9CDD-718F1EDC1DFF}" type="parTrans" cxnId="{E3D94220-1451-4847-955E-478DE5306B67}">
      <dgm:prSet/>
      <dgm:spPr/>
      <dgm:t>
        <a:bodyPr/>
        <a:lstStyle/>
        <a:p>
          <a:endParaRPr lang="cs-CZ"/>
        </a:p>
      </dgm:t>
    </dgm:pt>
    <dgm:pt modelId="{555AFEE8-51DF-400F-8B14-CE2A4BD3B4D3}" type="sibTrans" cxnId="{E3D94220-1451-4847-955E-478DE5306B67}">
      <dgm:prSet/>
      <dgm:spPr/>
      <dgm:t>
        <a:bodyPr/>
        <a:lstStyle/>
        <a:p>
          <a:endParaRPr lang="cs-CZ"/>
        </a:p>
      </dgm:t>
    </dgm:pt>
    <dgm:pt modelId="{DD22C162-C700-4BFB-AACE-56EBCA3C595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2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1996 - mezinárodní evaluace FVL</a:t>
          </a:r>
          <a:endParaRPr lang="cs-CZ" sz="20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40152400-A8FF-4EB8-96E2-76068AFCBC42}" type="parTrans" cxnId="{84D5955B-1540-40AE-8248-6679011A1C50}">
      <dgm:prSet/>
      <dgm:spPr/>
      <dgm:t>
        <a:bodyPr/>
        <a:lstStyle/>
        <a:p>
          <a:endParaRPr lang="cs-CZ"/>
        </a:p>
      </dgm:t>
    </dgm:pt>
    <dgm:pt modelId="{F5DE8051-23CA-4046-AF32-BBDA479FAA7E}" type="sibTrans" cxnId="{84D5955B-1540-40AE-8248-6679011A1C50}">
      <dgm:prSet/>
      <dgm:spPr/>
      <dgm:t>
        <a:bodyPr/>
        <a:lstStyle/>
        <a:p>
          <a:endParaRPr lang="cs-CZ"/>
        </a:p>
      </dgm:t>
    </dgm:pt>
    <dgm:pt modelId="{3CB50803-DC9A-4012-981F-664346D494A3}" type="pres">
      <dgm:prSet presAssocID="{79FD5907-168A-4668-A871-7BC510D860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6B1A8A4-21A5-4887-B0BF-8EF1DC6C950B}" type="pres">
      <dgm:prSet presAssocID="{79FD5907-168A-4668-A871-7BC510D8606B}" presName="dummyMaxCanvas" presStyleCnt="0">
        <dgm:presLayoutVars/>
      </dgm:prSet>
      <dgm:spPr/>
    </dgm:pt>
    <dgm:pt modelId="{E8A65ACD-85CE-49C6-8C55-44C95C70FF4F}" type="pres">
      <dgm:prSet presAssocID="{79FD5907-168A-4668-A871-7BC510D8606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5B97F8-B1A3-4955-8453-81767FE38991}" type="pres">
      <dgm:prSet presAssocID="{79FD5907-168A-4668-A871-7BC510D8606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8CA2C6-8913-4D2F-BBB8-C6EB7C196462}" type="pres">
      <dgm:prSet presAssocID="{79FD5907-168A-4668-A871-7BC510D8606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1929FB-CDF2-462D-A785-F5EABCAB9B54}" type="pres">
      <dgm:prSet presAssocID="{79FD5907-168A-4668-A871-7BC510D8606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ACCBA2-0056-4BE1-8D29-E7611A6F781D}" type="pres">
      <dgm:prSet presAssocID="{79FD5907-168A-4668-A871-7BC510D8606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22960B-3116-4E3C-9C42-48E373A46DD3}" type="pres">
      <dgm:prSet presAssocID="{79FD5907-168A-4668-A871-7BC510D8606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544B35-31CD-4097-B2F2-004FB8D184CE}" type="pres">
      <dgm:prSet presAssocID="{79FD5907-168A-4668-A871-7BC510D8606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7FB01F-796B-49A6-A967-1B0A8722800F}" type="pres">
      <dgm:prSet presAssocID="{79FD5907-168A-4668-A871-7BC510D8606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512426-9380-4320-B0C9-C8E850256F53}" type="pres">
      <dgm:prSet presAssocID="{79FD5907-168A-4668-A871-7BC510D8606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A2FA7A-7C4B-40C7-AC55-426068B99D26}" type="pres">
      <dgm:prSet presAssocID="{79FD5907-168A-4668-A871-7BC510D8606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10195-D892-45C2-9BC9-6E284D784448}" type="pres">
      <dgm:prSet presAssocID="{79FD5907-168A-4668-A871-7BC510D8606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3D6DF3-468B-4579-B598-F618BB3B2743}" type="presOf" srcId="{3C0B12D3-8D5A-484B-A56E-4821B2A8243F}" destId="{98A2FA7A-7C4B-40C7-AC55-426068B99D26}" srcOrd="1" destOrd="0" presId="urn:microsoft.com/office/officeart/2005/8/layout/vProcess5"/>
    <dgm:cxn modelId="{A0471EC9-C48D-47BC-AC82-A77581BA7AB3}" srcId="{79FD5907-168A-4668-A871-7BC510D8606B}" destId="{3C0B12D3-8D5A-484B-A56E-4821B2A8243F}" srcOrd="2" destOrd="0" parTransId="{7B20806B-E133-42BF-8A61-63B623232FF3}" sibTransId="{695EBEEE-2EF7-491B-BC1E-54E9163DE6A0}"/>
    <dgm:cxn modelId="{4DBFF2D9-6759-45FE-B1DC-B7FB3A13AAF5}" type="presOf" srcId="{20333547-653C-42E1-B5E3-6AA2909D8DB1}" destId="{87ACCBA2-0056-4BE1-8D29-E7611A6F781D}" srcOrd="0" destOrd="0" presId="urn:microsoft.com/office/officeart/2005/8/layout/vProcess5"/>
    <dgm:cxn modelId="{3A4849FB-804E-4F7F-B6F9-34A050CD79CC}" type="presOf" srcId="{F5DE8051-23CA-4046-AF32-BBDA479FAA7E}" destId="{2E22960B-3116-4E3C-9C42-48E373A46DD3}" srcOrd="0" destOrd="0" presId="urn:microsoft.com/office/officeart/2005/8/layout/vProcess5"/>
    <dgm:cxn modelId="{4A64D7A4-8766-43C4-A38A-3E91C249F37B}" type="presOf" srcId="{DD22C162-C700-4BFB-AACE-56EBCA3C5956}" destId="{985B97F8-B1A3-4955-8453-81767FE38991}" srcOrd="0" destOrd="0" presId="urn:microsoft.com/office/officeart/2005/8/layout/vProcess5"/>
    <dgm:cxn modelId="{BC41F926-7D12-4832-946E-19F1403B99FD}" type="presOf" srcId="{DD22C162-C700-4BFB-AACE-56EBCA3C5956}" destId="{95512426-9380-4320-B0C9-C8E850256F53}" srcOrd="1" destOrd="0" presId="urn:microsoft.com/office/officeart/2005/8/layout/vProcess5"/>
    <dgm:cxn modelId="{33F9CB31-3896-460D-8B35-F3DB66C05452}" type="presOf" srcId="{3C0B12D3-8D5A-484B-A56E-4821B2A8243F}" destId="{968CA2C6-8913-4D2F-BBB8-C6EB7C196462}" srcOrd="0" destOrd="0" presId="urn:microsoft.com/office/officeart/2005/8/layout/vProcess5"/>
    <dgm:cxn modelId="{C2F386B0-33A7-4F19-9E3B-08D7F160A8D2}" type="presOf" srcId="{46DA61BD-9549-4972-9A5C-2D0A2677AF9E}" destId="{DC1929FB-CDF2-462D-A785-F5EABCAB9B54}" srcOrd="0" destOrd="0" presId="urn:microsoft.com/office/officeart/2005/8/layout/vProcess5"/>
    <dgm:cxn modelId="{84240070-FAD6-4DFE-BB27-B97C2BA7A931}" type="presOf" srcId="{50608624-E229-44CA-8A61-F68915FA4926}" destId="{437FB01F-796B-49A6-A967-1B0A8722800F}" srcOrd="1" destOrd="0" presId="urn:microsoft.com/office/officeart/2005/8/layout/vProcess5"/>
    <dgm:cxn modelId="{84D5955B-1540-40AE-8248-6679011A1C50}" srcId="{79FD5907-168A-4668-A871-7BC510D8606B}" destId="{DD22C162-C700-4BFB-AACE-56EBCA3C5956}" srcOrd="1" destOrd="0" parTransId="{40152400-A8FF-4EB8-96E2-76068AFCBC42}" sibTransId="{F5DE8051-23CA-4046-AF32-BBDA479FAA7E}"/>
    <dgm:cxn modelId="{68F049D2-0959-4684-A940-AF44E7078552}" type="presOf" srcId="{79FD5907-168A-4668-A871-7BC510D8606B}" destId="{3CB50803-DC9A-4012-981F-664346D494A3}" srcOrd="0" destOrd="0" presId="urn:microsoft.com/office/officeart/2005/8/layout/vProcess5"/>
    <dgm:cxn modelId="{B195AA9A-CB59-4E43-9E3C-7AB4107F7AA2}" type="presOf" srcId="{695EBEEE-2EF7-491B-BC1E-54E9163DE6A0}" destId="{08544B35-31CD-4097-B2F2-004FB8D184CE}" srcOrd="0" destOrd="0" presId="urn:microsoft.com/office/officeart/2005/8/layout/vProcess5"/>
    <dgm:cxn modelId="{E3D94220-1451-4847-955E-478DE5306B67}" srcId="{79FD5907-168A-4668-A871-7BC510D8606B}" destId="{46DA61BD-9549-4972-9A5C-2D0A2677AF9E}" srcOrd="3" destOrd="0" parTransId="{05D690BC-F67F-40B1-9CDD-718F1EDC1DFF}" sibTransId="{555AFEE8-51DF-400F-8B14-CE2A4BD3B4D3}"/>
    <dgm:cxn modelId="{DBE975BB-750C-4583-BA8F-7E18EA021224}" type="presOf" srcId="{50608624-E229-44CA-8A61-F68915FA4926}" destId="{E8A65ACD-85CE-49C6-8C55-44C95C70FF4F}" srcOrd="0" destOrd="0" presId="urn:microsoft.com/office/officeart/2005/8/layout/vProcess5"/>
    <dgm:cxn modelId="{9578D0DA-A564-4663-A9F3-536A904F2E59}" srcId="{79FD5907-168A-4668-A871-7BC510D8606B}" destId="{50608624-E229-44CA-8A61-F68915FA4926}" srcOrd="0" destOrd="0" parTransId="{86A52A89-7CF9-4574-8BE4-ABD0E825E8A8}" sibTransId="{20333547-653C-42E1-B5E3-6AA2909D8DB1}"/>
    <dgm:cxn modelId="{488E9BE6-15A5-45BB-88E4-4BCFECF66D9D}" type="presOf" srcId="{46DA61BD-9549-4972-9A5C-2D0A2677AF9E}" destId="{2AC10195-D892-45C2-9BC9-6E284D784448}" srcOrd="1" destOrd="0" presId="urn:microsoft.com/office/officeart/2005/8/layout/vProcess5"/>
    <dgm:cxn modelId="{B151D413-ECD4-4190-B39E-1085CF20BDBC}" type="presParOf" srcId="{3CB50803-DC9A-4012-981F-664346D494A3}" destId="{A6B1A8A4-21A5-4887-B0BF-8EF1DC6C950B}" srcOrd="0" destOrd="0" presId="urn:microsoft.com/office/officeart/2005/8/layout/vProcess5"/>
    <dgm:cxn modelId="{8F9A24D6-8560-4134-95C3-8C8B026B4E47}" type="presParOf" srcId="{3CB50803-DC9A-4012-981F-664346D494A3}" destId="{E8A65ACD-85CE-49C6-8C55-44C95C70FF4F}" srcOrd="1" destOrd="0" presId="urn:microsoft.com/office/officeart/2005/8/layout/vProcess5"/>
    <dgm:cxn modelId="{BE0CC6E2-09BE-4AEF-890E-B75CF8451C32}" type="presParOf" srcId="{3CB50803-DC9A-4012-981F-664346D494A3}" destId="{985B97F8-B1A3-4955-8453-81767FE38991}" srcOrd="2" destOrd="0" presId="urn:microsoft.com/office/officeart/2005/8/layout/vProcess5"/>
    <dgm:cxn modelId="{07256749-777D-4AEB-B442-8E788DD4DF60}" type="presParOf" srcId="{3CB50803-DC9A-4012-981F-664346D494A3}" destId="{968CA2C6-8913-4D2F-BBB8-C6EB7C196462}" srcOrd="3" destOrd="0" presId="urn:microsoft.com/office/officeart/2005/8/layout/vProcess5"/>
    <dgm:cxn modelId="{89EA9E37-B002-4890-8A09-B25F6330309A}" type="presParOf" srcId="{3CB50803-DC9A-4012-981F-664346D494A3}" destId="{DC1929FB-CDF2-462D-A785-F5EABCAB9B54}" srcOrd="4" destOrd="0" presId="urn:microsoft.com/office/officeart/2005/8/layout/vProcess5"/>
    <dgm:cxn modelId="{3152AD54-4319-42B0-AC8C-E672B4DB8806}" type="presParOf" srcId="{3CB50803-DC9A-4012-981F-664346D494A3}" destId="{87ACCBA2-0056-4BE1-8D29-E7611A6F781D}" srcOrd="5" destOrd="0" presId="urn:microsoft.com/office/officeart/2005/8/layout/vProcess5"/>
    <dgm:cxn modelId="{DD26F06D-E10B-4500-8FB6-48B1E59F2231}" type="presParOf" srcId="{3CB50803-DC9A-4012-981F-664346D494A3}" destId="{2E22960B-3116-4E3C-9C42-48E373A46DD3}" srcOrd="6" destOrd="0" presId="urn:microsoft.com/office/officeart/2005/8/layout/vProcess5"/>
    <dgm:cxn modelId="{3163A877-9D6A-4F7E-92F0-4B5C6173A73D}" type="presParOf" srcId="{3CB50803-DC9A-4012-981F-664346D494A3}" destId="{08544B35-31CD-4097-B2F2-004FB8D184CE}" srcOrd="7" destOrd="0" presId="urn:microsoft.com/office/officeart/2005/8/layout/vProcess5"/>
    <dgm:cxn modelId="{7856A643-2394-4A88-ADDF-A16F48AF3742}" type="presParOf" srcId="{3CB50803-DC9A-4012-981F-664346D494A3}" destId="{437FB01F-796B-49A6-A967-1B0A8722800F}" srcOrd="8" destOrd="0" presId="urn:microsoft.com/office/officeart/2005/8/layout/vProcess5"/>
    <dgm:cxn modelId="{2686BC4E-6B20-40FC-93BC-0CDF2D405757}" type="presParOf" srcId="{3CB50803-DC9A-4012-981F-664346D494A3}" destId="{95512426-9380-4320-B0C9-C8E850256F53}" srcOrd="9" destOrd="0" presId="urn:microsoft.com/office/officeart/2005/8/layout/vProcess5"/>
    <dgm:cxn modelId="{9BF26622-B844-4C37-9EF6-047D701F22C4}" type="presParOf" srcId="{3CB50803-DC9A-4012-981F-664346D494A3}" destId="{98A2FA7A-7C4B-40C7-AC55-426068B99D26}" srcOrd="10" destOrd="0" presId="urn:microsoft.com/office/officeart/2005/8/layout/vProcess5"/>
    <dgm:cxn modelId="{C956B6B6-E972-4193-82DB-2C680210C112}" type="presParOf" srcId="{3CB50803-DC9A-4012-981F-664346D494A3}" destId="{2AC10195-D892-45C2-9BC9-6E284D7844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4F7D2E-94A7-499E-86E0-C79A400E03B3}" type="doc">
      <dgm:prSet loTypeId="urn:microsoft.com/office/officeart/2009/3/layout/SnapshotPicture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D0CEAA-24B4-43B5-A2BC-84D40F02C6F5}">
      <dgm:prSet phldrT="[Text]" custT="1"/>
      <dgm:spPr/>
      <dgm:t>
        <a:bodyPr/>
        <a:lstStyle/>
        <a:p>
          <a:r>
            <a:rPr lang="cs-CZ" altLang="cs-CZ" sz="3600" b="1" smtClean="0">
              <a:latin typeface="Arial" charset="0"/>
            </a:rPr>
            <a:t>nové curriculum</a:t>
          </a:r>
          <a:endParaRPr lang="cs-CZ" sz="3600" dirty="0"/>
        </a:p>
      </dgm:t>
    </dgm:pt>
    <dgm:pt modelId="{F8535C54-8CC0-4B99-9AA6-85722CD5E1D8}" type="parTrans" cxnId="{75DCACC7-663D-4411-AA9F-EC3494A412CC}">
      <dgm:prSet/>
      <dgm:spPr/>
      <dgm:t>
        <a:bodyPr/>
        <a:lstStyle/>
        <a:p>
          <a:endParaRPr lang="cs-CZ"/>
        </a:p>
      </dgm:t>
    </dgm:pt>
    <dgm:pt modelId="{76812657-689E-4599-BE3B-0DD0D7A9B4B9}" type="sibTrans" cxnId="{75DCACC7-663D-4411-AA9F-EC3494A412CC}">
      <dgm:prSet/>
      <dgm:spPr/>
      <dgm:t>
        <a:bodyPr/>
        <a:lstStyle/>
        <a:p>
          <a:endParaRPr lang="cs-CZ"/>
        </a:p>
      </dgm:t>
    </dgm:pt>
    <dgm:pt modelId="{84265BAD-8F28-477A-9E3B-2E11F4DA8302}">
      <dgm:prSet phldrT="[Text]"/>
      <dgm:spPr/>
      <dgm:t>
        <a:bodyPr/>
        <a:lstStyle/>
        <a:p>
          <a:r>
            <a:rPr lang="cs-CZ" altLang="cs-CZ" b="1" smtClean="0">
              <a:latin typeface="+mn-lt"/>
            </a:rPr>
            <a:t>Akademický rok 2012/2013</a:t>
          </a:r>
          <a:endParaRPr lang="cs-CZ" dirty="0">
            <a:latin typeface="+mn-lt"/>
          </a:endParaRPr>
        </a:p>
      </dgm:t>
    </dgm:pt>
    <dgm:pt modelId="{CECF3612-06F2-4BE9-9849-804691F00F04}" type="parTrans" cxnId="{BFCDD107-66E2-4F34-A9F2-B673BCB9E98F}">
      <dgm:prSet/>
      <dgm:spPr/>
      <dgm:t>
        <a:bodyPr/>
        <a:lstStyle/>
        <a:p>
          <a:endParaRPr lang="cs-CZ"/>
        </a:p>
      </dgm:t>
    </dgm:pt>
    <dgm:pt modelId="{75AC7031-58AB-498F-B37D-C50C45E78854}" type="sibTrans" cxnId="{BFCDD107-66E2-4F34-A9F2-B673BCB9E98F}">
      <dgm:prSet/>
      <dgm:spPr/>
      <dgm:t>
        <a:bodyPr/>
        <a:lstStyle/>
        <a:p>
          <a:endParaRPr lang="cs-CZ"/>
        </a:p>
      </dgm:t>
    </dgm:pt>
    <dgm:pt modelId="{393BC69A-3262-4DD6-B21A-3F404AAF7860}" type="pres">
      <dgm:prSet presAssocID="{434F7D2E-94A7-499E-86E0-C79A400E03B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BACD8BD-4F31-4E6C-9307-1DEF8B6F73D0}" type="pres">
      <dgm:prSet presAssocID="{F5D0CEAA-24B4-43B5-A2BC-84D40F02C6F5}" presName="composite" presStyleCnt="0"/>
      <dgm:spPr/>
    </dgm:pt>
    <dgm:pt modelId="{1424C3A7-2D80-44AD-9F0A-32F387F2BB40}" type="pres">
      <dgm:prSet presAssocID="{F5D0CEAA-24B4-43B5-A2BC-84D40F02C6F5}" presName="ParentAccentShape" presStyleLbl="trBgShp" presStyleIdx="0" presStyleCnt="2"/>
      <dgm:spPr/>
    </dgm:pt>
    <dgm:pt modelId="{2A6B6D10-A5F1-41DA-BE97-D8D0C8B1E269}" type="pres">
      <dgm:prSet presAssocID="{F5D0CEAA-24B4-43B5-A2BC-84D40F02C6F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649F84-64AB-404A-9B8D-4345BD80E0DD}" type="pres">
      <dgm:prSet presAssocID="{F5D0CEAA-24B4-43B5-A2BC-84D40F02C6F5}" presName="ChildText" presStyleLbl="revTx" presStyleIdx="1" presStyleCnt="2" custScaleX="132157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F4D54BB-E3C9-438B-81E8-1B97BCEBC0DB}" type="pres">
      <dgm:prSet presAssocID="{F5D0CEAA-24B4-43B5-A2BC-84D40F02C6F5}" presName="ChildAccentShape" presStyleLbl="trBgShp" presStyleIdx="1" presStyleCnt="2"/>
      <dgm:spPr/>
    </dgm:pt>
    <dgm:pt modelId="{8E152916-A579-4019-93E4-EE413E31ED7D}" type="pres">
      <dgm:prSet presAssocID="{F5D0CEAA-24B4-43B5-A2BC-84D40F02C6F5}" presName="Image" presStyleLbl="alignImgPlace1" presStyleIdx="0" presStyleCnt="1" custScaleY="812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</dgm:ptLst>
  <dgm:cxnLst>
    <dgm:cxn modelId="{F16C074B-CD6C-41F5-B298-3E69F1864772}" type="presOf" srcId="{434F7D2E-94A7-499E-86E0-C79A400E03B3}" destId="{393BC69A-3262-4DD6-B21A-3F404AAF7860}" srcOrd="0" destOrd="0" presId="urn:microsoft.com/office/officeart/2009/3/layout/SnapshotPictureList"/>
    <dgm:cxn modelId="{75DCACC7-663D-4411-AA9F-EC3494A412CC}" srcId="{434F7D2E-94A7-499E-86E0-C79A400E03B3}" destId="{F5D0CEAA-24B4-43B5-A2BC-84D40F02C6F5}" srcOrd="0" destOrd="0" parTransId="{F8535C54-8CC0-4B99-9AA6-85722CD5E1D8}" sibTransId="{76812657-689E-4599-BE3B-0DD0D7A9B4B9}"/>
    <dgm:cxn modelId="{BFCDD107-66E2-4F34-A9F2-B673BCB9E98F}" srcId="{F5D0CEAA-24B4-43B5-A2BC-84D40F02C6F5}" destId="{84265BAD-8F28-477A-9E3B-2E11F4DA8302}" srcOrd="0" destOrd="0" parTransId="{CECF3612-06F2-4BE9-9849-804691F00F04}" sibTransId="{75AC7031-58AB-498F-B37D-C50C45E78854}"/>
    <dgm:cxn modelId="{BD28B07A-E9DC-44A9-B1BA-4BA39632CD2C}" type="presOf" srcId="{F5D0CEAA-24B4-43B5-A2BC-84D40F02C6F5}" destId="{2A6B6D10-A5F1-41DA-BE97-D8D0C8B1E269}" srcOrd="0" destOrd="0" presId="urn:microsoft.com/office/officeart/2009/3/layout/SnapshotPictureList"/>
    <dgm:cxn modelId="{BE9D67DD-A4D6-41BD-8497-110A2CD13D00}" type="presOf" srcId="{84265BAD-8F28-477A-9E3B-2E11F4DA8302}" destId="{C8649F84-64AB-404A-9B8D-4345BD80E0DD}" srcOrd="0" destOrd="0" presId="urn:microsoft.com/office/officeart/2009/3/layout/SnapshotPictureList"/>
    <dgm:cxn modelId="{E6FC1890-0502-4651-8B1F-934885428806}" type="presParOf" srcId="{393BC69A-3262-4DD6-B21A-3F404AAF7860}" destId="{7BACD8BD-4F31-4E6C-9307-1DEF8B6F73D0}" srcOrd="0" destOrd="0" presId="urn:microsoft.com/office/officeart/2009/3/layout/SnapshotPictureList"/>
    <dgm:cxn modelId="{59E375BA-389D-406E-AD24-5AF11B1F39DD}" type="presParOf" srcId="{7BACD8BD-4F31-4E6C-9307-1DEF8B6F73D0}" destId="{1424C3A7-2D80-44AD-9F0A-32F387F2BB40}" srcOrd="0" destOrd="0" presId="urn:microsoft.com/office/officeart/2009/3/layout/SnapshotPictureList"/>
    <dgm:cxn modelId="{7B7BA605-A287-41D5-83A8-61943E062D7C}" type="presParOf" srcId="{7BACD8BD-4F31-4E6C-9307-1DEF8B6F73D0}" destId="{2A6B6D10-A5F1-41DA-BE97-D8D0C8B1E269}" srcOrd="1" destOrd="0" presId="urn:microsoft.com/office/officeart/2009/3/layout/SnapshotPictureList"/>
    <dgm:cxn modelId="{2E7B40C6-57CF-42DF-80BA-5EFAF845491D}" type="presParOf" srcId="{7BACD8BD-4F31-4E6C-9307-1DEF8B6F73D0}" destId="{C8649F84-64AB-404A-9B8D-4345BD80E0DD}" srcOrd="2" destOrd="0" presId="urn:microsoft.com/office/officeart/2009/3/layout/SnapshotPictureList"/>
    <dgm:cxn modelId="{C4AB6639-07B3-4272-84AA-7C2878A7E932}" type="presParOf" srcId="{7BACD8BD-4F31-4E6C-9307-1DEF8B6F73D0}" destId="{EF4D54BB-E3C9-438B-81E8-1B97BCEBC0DB}" srcOrd="3" destOrd="0" presId="urn:microsoft.com/office/officeart/2009/3/layout/SnapshotPictureList"/>
    <dgm:cxn modelId="{6D5D8011-1BC7-471C-96B3-5BD014C99C80}" type="presParOf" srcId="{7BACD8BD-4F31-4E6C-9307-1DEF8B6F73D0}" destId="{8E152916-A579-4019-93E4-EE413E31ED7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6AA52B-E641-4E12-B61A-F8EBD50B4F6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3175AF-5890-41FE-8E38-413333BE88BA}">
      <dgm:prSet phldrT="[Text]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1. - 5. </a:t>
          </a:r>
          <a:r>
            <a:rPr lang="en-GB" altLang="cs-CZ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rok</a:t>
          </a:r>
          <a:r>
            <a:rPr lang="en-GB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studia</a:t>
          </a:r>
          <a:r>
            <a:rPr lang="cs-CZ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:</a:t>
          </a:r>
          <a:endParaRPr lang="en-GB" altLang="cs-CZ" b="1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dirty="0" smtClean="0">
              <a:latin typeface="+mn-lt"/>
            </a:rPr>
            <a:t>	</a:t>
          </a:r>
          <a:r>
            <a:rPr lang="en-GB" altLang="cs-CZ" dirty="0" err="1" smtClean="0">
              <a:latin typeface="+mn-lt"/>
            </a:rPr>
            <a:t>klasický</a:t>
          </a:r>
          <a:r>
            <a:rPr lang="en-GB" altLang="cs-CZ" dirty="0" smtClean="0">
              <a:latin typeface="+mn-lt"/>
            </a:rPr>
            <a:t> </a:t>
          </a:r>
          <a:r>
            <a:rPr lang="en-GB" altLang="cs-CZ" dirty="0" err="1" smtClean="0">
              <a:latin typeface="+mn-lt"/>
            </a:rPr>
            <a:t>typ</a:t>
          </a:r>
          <a:r>
            <a:rPr lang="en-GB" altLang="cs-CZ" dirty="0" smtClean="0">
              <a:latin typeface="+mn-lt"/>
            </a:rPr>
            <a:t> </a:t>
          </a:r>
          <a:r>
            <a:rPr lang="en-GB" altLang="cs-CZ" dirty="0" err="1" smtClean="0">
              <a:latin typeface="+mn-lt"/>
            </a:rPr>
            <a:t>výuk</a:t>
          </a:r>
          <a:r>
            <a:rPr lang="cs-CZ" altLang="cs-CZ" dirty="0" smtClean="0">
              <a:latin typeface="+mn-lt"/>
            </a:rPr>
            <a:t>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dirty="0" smtClean="0">
              <a:latin typeface="+mn-lt"/>
            </a:rPr>
            <a:t>	nově u klinických předmětů DOS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dirty="0" smtClean="0">
              <a:latin typeface="+mn-lt"/>
            </a:rPr>
            <a:t>	rozšíření nabídky PVP, a VP</a:t>
          </a:r>
          <a:endParaRPr lang="cs-CZ" dirty="0">
            <a:latin typeface="+mn-lt"/>
          </a:endParaRPr>
        </a:p>
      </dgm:t>
    </dgm:pt>
    <dgm:pt modelId="{D6C0C6FB-E1ED-48C2-97D3-7931DE9D9ADF}" type="parTrans" cxnId="{E31B9EAE-BDB2-4266-88FB-28A663486E6F}">
      <dgm:prSet/>
      <dgm:spPr/>
      <dgm:t>
        <a:bodyPr/>
        <a:lstStyle/>
        <a:p>
          <a:endParaRPr lang="cs-CZ"/>
        </a:p>
      </dgm:t>
    </dgm:pt>
    <dgm:pt modelId="{4290F15B-E723-4137-8F6F-34A2E84E2A79}" type="sibTrans" cxnId="{E31B9EAE-BDB2-4266-88FB-28A663486E6F}">
      <dgm:prSet/>
      <dgm:spPr/>
      <dgm:t>
        <a:bodyPr/>
        <a:lstStyle/>
        <a:p>
          <a:endParaRPr lang="cs-CZ"/>
        </a:p>
      </dgm:t>
    </dgm:pt>
    <dgm:pt modelId="{7091C26E-F0F9-4048-9FDA-B25FDBF5D6C4}">
      <dgm:prSet phldrT="[Text]"/>
      <dgm:spPr/>
      <dgm:t>
        <a:bodyPr/>
        <a:lstStyle/>
        <a:p>
          <a:r>
            <a:rPr lang="cs-CZ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6</a:t>
          </a:r>
          <a:r>
            <a:rPr lang="en-GB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. </a:t>
          </a:r>
          <a:r>
            <a:rPr lang="en-GB" altLang="cs-CZ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rok</a:t>
          </a:r>
          <a:r>
            <a:rPr lang="en-GB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b="1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studia</a:t>
          </a:r>
          <a:r>
            <a:rPr lang="cs-CZ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:</a:t>
          </a:r>
          <a:endParaRPr lang="en-GB" altLang="cs-CZ" b="1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r>
            <a:rPr lang="cs-CZ" altLang="cs-CZ" dirty="0" smtClean="0">
              <a:solidFill>
                <a:schemeClr val="tx1"/>
              </a:solidFill>
              <a:latin typeface="+mn-lt"/>
            </a:rPr>
            <a:t>	výuka v blocích </a:t>
          </a:r>
          <a:endParaRPr lang="cs-CZ" dirty="0">
            <a:solidFill>
              <a:schemeClr val="tx1"/>
            </a:solidFill>
            <a:latin typeface="+mn-lt"/>
          </a:endParaRPr>
        </a:p>
      </dgm:t>
    </dgm:pt>
    <dgm:pt modelId="{2706E617-0BAA-4F5A-B4DF-BD8C79D9BED7}" type="parTrans" cxnId="{A615CDCB-9E28-4063-A0AA-09B443878A31}">
      <dgm:prSet/>
      <dgm:spPr/>
      <dgm:t>
        <a:bodyPr/>
        <a:lstStyle/>
        <a:p>
          <a:endParaRPr lang="cs-CZ"/>
        </a:p>
      </dgm:t>
    </dgm:pt>
    <dgm:pt modelId="{D000DF03-80F6-4BEE-81EF-2DDDB5CE282B}" type="sibTrans" cxnId="{A615CDCB-9E28-4063-A0AA-09B443878A31}">
      <dgm:prSet/>
      <dgm:spPr/>
      <dgm:t>
        <a:bodyPr/>
        <a:lstStyle/>
        <a:p>
          <a:endParaRPr lang="cs-CZ"/>
        </a:p>
      </dgm:t>
    </dgm:pt>
    <dgm:pt modelId="{6B798863-F531-4937-A5A2-CF2CB0E632D0}">
      <dgm:prSet phldrT="[Text]"/>
      <dgm:spPr/>
      <dgm:t>
        <a:bodyPr/>
        <a:lstStyle/>
        <a:p>
          <a:r>
            <a:rPr lang="cs-CZ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Dílčí státní rigorózní zkoušky</a:t>
          </a:r>
          <a:r>
            <a:rPr lang="en-GB" altLang="cs-CZ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endParaRPr lang="cs-CZ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gm:t>
    </dgm:pt>
    <dgm:pt modelId="{AC0FEE22-AC5D-40D9-B56C-AD77DEA006F1}" type="parTrans" cxnId="{D60A2B09-8D37-46BF-A916-9D11146ADEF5}">
      <dgm:prSet/>
      <dgm:spPr/>
      <dgm:t>
        <a:bodyPr/>
        <a:lstStyle/>
        <a:p>
          <a:endParaRPr lang="cs-CZ"/>
        </a:p>
      </dgm:t>
    </dgm:pt>
    <dgm:pt modelId="{1F43DEE9-5286-4045-94E0-C7659F6C5728}" type="sibTrans" cxnId="{D60A2B09-8D37-46BF-A916-9D11146ADEF5}">
      <dgm:prSet/>
      <dgm:spPr/>
      <dgm:t>
        <a:bodyPr/>
        <a:lstStyle/>
        <a:p>
          <a:endParaRPr lang="cs-CZ"/>
        </a:p>
      </dgm:t>
    </dgm:pt>
    <dgm:pt modelId="{DEF53D40-52A8-4006-B606-5B21B543DFE9}" type="pres">
      <dgm:prSet presAssocID="{866AA52B-E641-4E12-B61A-F8EBD50B4F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0AC0E7-B52F-4FCD-B6DB-4CA633F70F92}" type="pres">
      <dgm:prSet presAssocID="{623175AF-5890-41FE-8E38-413333BE88BA}" presName="parentLin" presStyleCnt="0"/>
      <dgm:spPr/>
    </dgm:pt>
    <dgm:pt modelId="{2CCF0FA4-E71E-4A8A-88BD-D02FCCFB3D30}" type="pres">
      <dgm:prSet presAssocID="{623175AF-5890-41FE-8E38-413333BE88BA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82C85047-2968-4737-A651-8E1B3B18FDA7}" type="pres">
      <dgm:prSet presAssocID="{623175AF-5890-41FE-8E38-413333BE88BA}" presName="parentText" presStyleLbl="node1" presStyleIdx="0" presStyleCnt="3" custScaleY="23452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53FBC-CEA7-49A4-B69D-869C7BDF34BB}" type="pres">
      <dgm:prSet presAssocID="{623175AF-5890-41FE-8E38-413333BE88BA}" presName="negativeSpace" presStyleCnt="0"/>
      <dgm:spPr/>
    </dgm:pt>
    <dgm:pt modelId="{113F5073-7B8A-4D6E-96C6-C38260439F49}" type="pres">
      <dgm:prSet presAssocID="{623175AF-5890-41FE-8E38-413333BE88BA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7DBFD984-2DD5-4CCD-A777-F2F9265854D0}" type="pres">
      <dgm:prSet presAssocID="{4290F15B-E723-4137-8F6F-34A2E84E2A79}" presName="spaceBetweenRectangles" presStyleCnt="0"/>
      <dgm:spPr/>
    </dgm:pt>
    <dgm:pt modelId="{8A29B93B-9659-493C-9731-1FE6BCD958D9}" type="pres">
      <dgm:prSet presAssocID="{7091C26E-F0F9-4048-9FDA-B25FDBF5D6C4}" presName="parentLin" presStyleCnt="0"/>
      <dgm:spPr/>
    </dgm:pt>
    <dgm:pt modelId="{BA8ACD97-EA9F-4218-B938-9C0FCB379E08}" type="pres">
      <dgm:prSet presAssocID="{7091C26E-F0F9-4048-9FDA-B25FDBF5D6C4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02C364A1-A42D-480D-8FE4-F60318D42F2F}" type="pres">
      <dgm:prSet presAssocID="{7091C26E-F0F9-4048-9FDA-B25FDBF5D6C4}" presName="parentText" presStyleLbl="node1" presStyleIdx="1" presStyleCnt="3" custScaleY="15808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1CEFB-2266-4D9A-84A6-6F29481FC70D}" type="pres">
      <dgm:prSet presAssocID="{7091C26E-F0F9-4048-9FDA-B25FDBF5D6C4}" presName="negativeSpace" presStyleCnt="0"/>
      <dgm:spPr/>
    </dgm:pt>
    <dgm:pt modelId="{6A3F16A7-8C61-4501-86E4-673763D245DB}" type="pres">
      <dgm:prSet presAssocID="{7091C26E-F0F9-4048-9FDA-B25FDBF5D6C4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10649497-7AA0-4379-BBBC-026099177CE8}" type="pres">
      <dgm:prSet presAssocID="{D000DF03-80F6-4BEE-81EF-2DDDB5CE282B}" presName="spaceBetweenRectangles" presStyleCnt="0"/>
      <dgm:spPr/>
    </dgm:pt>
    <dgm:pt modelId="{279E5E78-2B33-42F6-B03A-7B6634D0F5A6}" type="pres">
      <dgm:prSet presAssocID="{6B798863-F531-4937-A5A2-CF2CB0E632D0}" presName="parentLin" presStyleCnt="0"/>
      <dgm:spPr/>
    </dgm:pt>
    <dgm:pt modelId="{DDFD36FF-08A8-4B02-80C2-75198FCBE29B}" type="pres">
      <dgm:prSet presAssocID="{6B798863-F531-4937-A5A2-CF2CB0E632D0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EAE6E27B-6C18-455F-80FC-F700DA5ABEA5}" type="pres">
      <dgm:prSet presAssocID="{6B798863-F531-4937-A5A2-CF2CB0E632D0}" presName="parentText" presStyleLbl="node1" presStyleIdx="2" presStyleCnt="3" custScaleY="12703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620C0B-142F-467B-BC2B-39EF347C270B}" type="pres">
      <dgm:prSet presAssocID="{6B798863-F531-4937-A5A2-CF2CB0E632D0}" presName="negativeSpace" presStyleCnt="0"/>
      <dgm:spPr/>
    </dgm:pt>
    <dgm:pt modelId="{9034F4E5-DE73-4F13-A29F-C349E8E4251B}" type="pres">
      <dgm:prSet presAssocID="{6B798863-F531-4937-A5A2-CF2CB0E632D0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AC0A1F1A-2814-41B7-9573-AE601B116AEC}" type="presOf" srcId="{866AA52B-E641-4E12-B61A-F8EBD50B4F6B}" destId="{DEF53D40-52A8-4006-B606-5B21B543DFE9}" srcOrd="0" destOrd="0" presId="urn:microsoft.com/office/officeart/2005/8/layout/list1"/>
    <dgm:cxn modelId="{90E41F31-2AFE-4478-9643-19AA85169644}" type="presOf" srcId="{6B798863-F531-4937-A5A2-CF2CB0E632D0}" destId="{DDFD36FF-08A8-4B02-80C2-75198FCBE29B}" srcOrd="0" destOrd="0" presId="urn:microsoft.com/office/officeart/2005/8/layout/list1"/>
    <dgm:cxn modelId="{A615CDCB-9E28-4063-A0AA-09B443878A31}" srcId="{866AA52B-E641-4E12-B61A-F8EBD50B4F6B}" destId="{7091C26E-F0F9-4048-9FDA-B25FDBF5D6C4}" srcOrd="1" destOrd="0" parTransId="{2706E617-0BAA-4F5A-B4DF-BD8C79D9BED7}" sibTransId="{D000DF03-80F6-4BEE-81EF-2DDDB5CE282B}"/>
    <dgm:cxn modelId="{CFE2C5D4-5CB6-4055-B447-DE531837388A}" type="presOf" srcId="{623175AF-5890-41FE-8E38-413333BE88BA}" destId="{82C85047-2968-4737-A651-8E1B3B18FDA7}" srcOrd="1" destOrd="0" presId="urn:microsoft.com/office/officeart/2005/8/layout/list1"/>
    <dgm:cxn modelId="{B66FFC43-A6AF-414E-95CE-8B4CACBF6B8B}" type="presOf" srcId="{623175AF-5890-41FE-8E38-413333BE88BA}" destId="{2CCF0FA4-E71E-4A8A-88BD-D02FCCFB3D30}" srcOrd="0" destOrd="0" presId="urn:microsoft.com/office/officeart/2005/8/layout/list1"/>
    <dgm:cxn modelId="{D60A2B09-8D37-46BF-A916-9D11146ADEF5}" srcId="{866AA52B-E641-4E12-B61A-F8EBD50B4F6B}" destId="{6B798863-F531-4937-A5A2-CF2CB0E632D0}" srcOrd="2" destOrd="0" parTransId="{AC0FEE22-AC5D-40D9-B56C-AD77DEA006F1}" sibTransId="{1F43DEE9-5286-4045-94E0-C7659F6C5728}"/>
    <dgm:cxn modelId="{A61791D8-6FFF-4D6F-819F-229821E9FBDA}" type="presOf" srcId="{7091C26E-F0F9-4048-9FDA-B25FDBF5D6C4}" destId="{02C364A1-A42D-480D-8FE4-F60318D42F2F}" srcOrd="1" destOrd="0" presId="urn:microsoft.com/office/officeart/2005/8/layout/list1"/>
    <dgm:cxn modelId="{C925ABEB-4F70-4508-A82D-3F0B921DF34E}" type="presOf" srcId="{6B798863-F531-4937-A5A2-CF2CB0E632D0}" destId="{EAE6E27B-6C18-455F-80FC-F700DA5ABEA5}" srcOrd="1" destOrd="0" presId="urn:microsoft.com/office/officeart/2005/8/layout/list1"/>
    <dgm:cxn modelId="{C3294131-C6AF-4819-AB36-F8B250FC0949}" type="presOf" srcId="{7091C26E-F0F9-4048-9FDA-B25FDBF5D6C4}" destId="{BA8ACD97-EA9F-4218-B938-9C0FCB379E08}" srcOrd="0" destOrd="0" presId="urn:microsoft.com/office/officeart/2005/8/layout/list1"/>
    <dgm:cxn modelId="{E31B9EAE-BDB2-4266-88FB-28A663486E6F}" srcId="{866AA52B-E641-4E12-B61A-F8EBD50B4F6B}" destId="{623175AF-5890-41FE-8E38-413333BE88BA}" srcOrd="0" destOrd="0" parTransId="{D6C0C6FB-E1ED-48C2-97D3-7931DE9D9ADF}" sibTransId="{4290F15B-E723-4137-8F6F-34A2E84E2A79}"/>
    <dgm:cxn modelId="{E360436A-72E3-418F-AF74-AAB75D8982CC}" type="presParOf" srcId="{DEF53D40-52A8-4006-B606-5B21B543DFE9}" destId="{180AC0E7-B52F-4FCD-B6DB-4CA633F70F92}" srcOrd="0" destOrd="0" presId="urn:microsoft.com/office/officeart/2005/8/layout/list1"/>
    <dgm:cxn modelId="{998D1517-8D75-4CF6-8733-10AE1D833D37}" type="presParOf" srcId="{180AC0E7-B52F-4FCD-B6DB-4CA633F70F92}" destId="{2CCF0FA4-E71E-4A8A-88BD-D02FCCFB3D30}" srcOrd="0" destOrd="0" presId="urn:microsoft.com/office/officeart/2005/8/layout/list1"/>
    <dgm:cxn modelId="{1A977664-6B79-4D95-9E21-9D9A964D6BEA}" type="presParOf" srcId="{180AC0E7-B52F-4FCD-B6DB-4CA633F70F92}" destId="{82C85047-2968-4737-A651-8E1B3B18FDA7}" srcOrd="1" destOrd="0" presId="urn:microsoft.com/office/officeart/2005/8/layout/list1"/>
    <dgm:cxn modelId="{A914F297-90D1-401E-9819-14C8AAEADAB0}" type="presParOf" srcId="{DEF53D40-52A8-4006-B606-5B21B543DFE9}" destId="{7E553FBC-CEA7-49A4-B69D-869C7BDF34BB}" srcOrd="1" destOrd="0" presId="urn:microsoft.com/office/officeart/2005/8/layout/list1"/>
    <dgm:cxn modelId="{FB18BBA7-4605-4FB5-9A6B-17F1385C8C89}" type="presParOf" srcId="{DEF53D40-52A8-4006-B606-5B21B543DFE9}" destId="{113F5073-7B8A-4D6E-96C6-C38260439F49}" srcOrd="2" destOrd="0" presId="urn:microsoft.com/office/officeart/2005/8/layout/list1"/>
    <dgm:cxn modelId="{FAD52A7D-A921-4129-B257-E082B3AA21DD}" type="presParOf" srcId="{DEF53D40-52A8-4006-B606-5B21B543DFE9}" destId="{7DBFD984-2DD5-4CCD-A777-F2F9265854D0}" srcOrd="3" destOrd="0" presId="urn:microsoft.com/office/officeart/2005/8/layout/list1"/>
    <dgm:cxn modelId="{4A2140E1-C0C8-4760-8777-DED0010507E4}" type="presParOf" srcId="{DEF53D40-52A8-4006-B606-5B21B543DFE9}" destId="{8A29B93B-9659-493C-9731-1FE6BCD958D9}" srcOrd="4" destOrd="0" presId="urn:microsoft.com/office/officeart/2005/8/layout/list1"/>
    <dgm:cxn modelId="{BD2160A7-DA02-458D-989B-A5FD19F158CA}" type="presParOf" srcId="{8A29B93B-9659-493C-9731-1FE6BCD958D9}" destId="{BA8ACD97-EA9F-4218-B938-9C0FCB379E08}" srcOrd="0" destOrd="0" presId="urn:microsoft.com/office/officeart/2005/8/layout/list1"/>
    <dgm:cxn modelId="{1CDA5010-D45C-4DCA-B91B-FF9EBA90BD96}" type="presParOf" srcId="{8A29B93B-9659-493C-9731-1FE6BCD958D9}" destId="{02C364A1-A42D-480D-8FE4-F60318D42F2F}" srcOrd="1" destOrd="0" presId="urn:microsoft.com/office/officeart/2005/8/layout/list1"/>
    <dgm:cxn modelId="{228D8C23-9931-41DB-BB89-05AD4457618B}" type="presParOf" srcId="{DEF53D40-52A8-4006-B606-5B21B543DFE9}" destId="{6BB1CEFB-2266-4D9A-84A6-6F29481FC70D}" srcOrd="5" destOrd="0" presId="urn:microsoft.com/office/officeart/2005/8/layout/list1"/>
    <dgm:cxn modelId="{9E145934-0DEC-4F7F-B304-5FF8589427D0}" type="presParOf" srcId="{DEF53D40-52A8-4006-B606-5B21B543DFE9}" destId="{6A3F16A7-8C61-4501-86E4-673763D245DB}" srcOrd="6" destOrd="0" presId="urn:microsoft.com/office/officeart/2005/8/layout/list1"/>
    <dgm:cxn modelId="{62ABA4A8-D1DE-44F7-B5E7-D18D40B2B234}" type="presParOf" srcId="{DEF53D40-52A8-4006-B606-5B21B543DFE9}" destId="{10649497-7AA0-4379-BBBC-026099177CE8}" srcOrd="7" destOrd="0" presId="urn:microsoft.com/office/officeart/2005/8/layout/list1"/>
    <dgm:cxn modelId="{8F0AD41F-9834-445D-8795-141C64DA8830}" type="presParOf" srcId="{DEF53D40-52A8-4006-B606-5B21B543DFE9}" destId="{279E5E78-2B33-42F6-B03A-7B6634D0F5A6}" srcOrd="8" destOrd="0" presId="urn:microsoft.com/office/officeart/2005/8/layout/list1"/>
    <dgm:cxn modelId="{861E2DAB-3A7F-43A8-B106-A6DEA53500B2}" type="presParOf" srcId="{279E5E78-2B33-42F6-B03A-7B6634D0F5A6}" destId="{DDFD36FF-08A8-4B02-80C2-75198FCBE29B}" srcOrd="0" destOrd="0" presId="urn:microsoft.com/office/officeart/2005/8/layout/list1"/>
    <dgm:cxn modelId="{8B67DFF7-5109-4CFC-81B1-01F13BA0F276}" type="presParOf" srcId="{279E5E78-2B33-42F6-B03A-7B6634D0F5A6}" destId="{EAE6E27B-6C18-455F-80FC-F700DA5ABEA5}" srcOrd="1" destOrd="0" presId="urn:microsoft.com/office/officeart/2005/8/layout/list1"/>
    <dgm:cxn modelId="{97A50349-DF5D-4377-BB10-AC9B62D3C3E4}" type="presParOf" srcId="{DEF53D40-52A8-4006-B606-5B21B543DFE9}" destId="{2B620C0B-142F-467B-BC2B-39EF347C270B}" srcOrd="9" destOrd="0" presId="urn:microsoft.com/office/officeart/2005/8/layout/list1"/>
    <dgm:cxn modelId="{392EDE7A-F053-4AC1-AE60-B00C6C870174}" type="presParOf" srcId="{DEF53D40-52A8-4006-B606-5B21B543DFE9}" destId="{9034F4E5-DE73-4F13-A29F-C349E8E425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1600" b="1" smtClean="0">
              <a:latin typeface="+mn-lt"/>
            </a:rPr>
            <a:t>soukromá veterinární praxe</a:t>
          </a:r>
          <a:endParaRPr lang="cs-CZ" sz="1600" b="1" dirty="0"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D5EF1795-61F1-4ABA-BDF7-6F33D1CD90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1600" b="1" smtClean="0">
              <a:latin typeface="+mn-lt"/>
            </a:rPr>
            <a:t>potravinářský průmysl</a:t>
          </a:r>
          <a:r>
            <a:rPr lang="cs-CZ" altLang="cs-CZ" sz="1600" b="1" smtClean="0">
              <a:latin typeface="+mn-lt"/>
            </a:rPr>
            <a:t>, </a:t>
          </a:r>
          <a:r>
            <a:rPr lang="en-GB" altLang="cs-CZ" sz="1600" b="1" smtClean="0">
              <a:latin typeface="+mn-lt"/>
            </a:rPr>
            <a:t>hygiena a technologie potravin</a:t>
          </a:r>
          <a:endParaRPr lang="cs-CZ" sz="1600" b="1" dirty="0">
            <a:latin typeface="+mn-lt"/>
          </a:endParaRPr>
        </a:p>
      </dgm:t>
    </dgm:pt>
    <dgm:pt modelId="{4A4600C1-304E-4A16-9A04-7BEE1176EEAF}" type="parTrans" cxnId="{88D73F5B-0B1F-40D6-8CA5-8A480538157A}">
      <dgm:prSet/>
      <dgm:spPr/>
      <dgm:t>
        <a:bodyPr/>
        <a:lstStyle/>
        <a:p>
          <a:endParaRPr lang="cs-CZ"/>
        </a:p>
      </dgm:t>
    </dgm:pt>
    <dgm:pt modelId="{6E51F962-C5B1-4FFE-95C5-C17EB0B7B17B}" type="sibTrans" cxnId="{88D73F5B-0B1F-40D6-8CA5-8A480538157A}">
      <dgm:prSet/>
      <dgm:spPr/>
      <dgm:t>
        <a:bodyPr/>
        <a:lstStyle/>
        <a:p>
          <a:endParaRPr lang="cs-CZ"/>
        </a:p>
      </dgm:t>
    </dgm:pt>
    <dgm:pt modelId="{E6676BE2-D6DE-4B21-9195-CECC0E323AEB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GB" altLang="cs-CZ" sz="1600" b="1" smtClean="0">
              <a:latin typeface="+mn-lt"/>
            </a:rPr>
            <a:t>akademická kariéra (převážně u Ph.D.)</a:t>
          </a:r>
          <a:endParaRPr lang="cs-CZ" sz="1600" b="1" dirty="0">
            <a:latin typeface="+mn-lt"/>
          </a:endParaRPr>
        </a:p>
      </dgm:t>
    </dgm:pt>
    <dgm:pt modelId="{DEBC45F0-1101-4D8D-889B-0324CE9EDA00}" type="parTrans" cxnId="{B90864BD-0DFC-4740-A337-4E040723EC6E}">
      <dgm:prSet/>
      <dgm:spPr/>
      <dgm:t>
        <a:bodyPr/>
        <a:lstStyle/>
        <a:p>
          <a:endParaRPr lang="cs-CZ"/>
        </a:p>
      </dgm:t>
    </dgm:pt>
    <dgm:pt modelId="{CE4BDDEB-7DFC-4772-A903-59ABBCB0E300}" type="sibTrans" cxnId="{B90864BD-0DFC-4740-A337-4E040723EC6E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1600" b="1" smtClean="0">
              <a:latin typeface="+mn-lt"/>
            </a:rPr>
            <a:t>diagnostika, výzkumné instituce a laboratoře</a:t>
          </a:r>
          <a:endParaRPr lang="cs-CZ" sz="1600" b="1" dirty="0"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1600" b="1" smtClean="0">
              <a:latin typeface="+mn-lt"/>
            </a:rPr>
            <a:t>státní veterinární správa</a:t>
          </a:r>
          <a:endParaRPr lang="cs-CZ" sz="1600" b="1" dirty="0"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42E9387D-70A1-46CB-901B-E493DCFB8BE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altLang="cs-CZ" sz="1600" b="1" smtClean="0">
              <a:latin typeface="+mn-lt"/>
            </a:rPr>
            <a:t>farmaceutické firmy</a:t>
          </a:r>
          <a:endParaRPr lang="cs-CZ" sz="1600" b="1" dirty="0">
            <a:latin typeface="+mn-lt"/>
          </a:endParaRPr>
        </a:p>
      </dgm:t>
    </dgm:pt>
    <dgm:pt modelId="{157631CF-EE80-45DE-AFD9-DFE2D8CBC926}" type="parTrans" cxnId="{6B8BFC6B-7FB8-4D52-B4A9-7FF641AEB0C5}">
      <dgm:prSet/>
      <dgm:spPr/>
      <dgm:t>
        <a:bodyPr/>
        <a:lstStyle/>
        <a:p>
          <a:endParaRPr lang="cs-CZ"/>
        </a:p>
      </dgm:t>
    </dgm:pt>
    <dgm:pt modelId="{B31A40EF-72AB-4ED7-A2F9-3B584C46FDA7}" type="sibTrans" cxnId="{6B8BFC6B-7FB8-4D52-B4A9-7FF641AEB0C5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F3FF0A-921F-42A9-9071-76EC66EC2760}" type="pres">
      <dgm:prSet presAssocID="{BDD1DA66-25D1-4DDE-A122-FE03FA821D57}" presName="parentLin" presStyleCnt="0"/>
      <dgm:spPr/>
      <dgm:t>
        <a:bodyPr/>
        <a:lstStyle/>
        <a:p>
          <a:endParaRPr lang="cs-CZ"/>
        </a:p>
      </dgm:t>
    </dgm:pt>
    <dgm:pt modelId="{E0FEDECC-7F00-4A6B-BC72-A2BD5F1CE9A3}" type="pres">
      <dgm:prSet presAssocID="{BDD1DA66-25D1-4DDE-A122-FE03FA821D57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  <dgm:t>
        <a:bodyPr/>
        <a:lstStyle/>
        <a:p>
          <a:endParaRPr lang="cs-CZ"/>
        </a:p>
      </dgm:t>
    </dgm:pt>
    <dgm:pt modelId="{46BABB0F-06D3-480A-A215-2C6EB1CC0FC2}" type="pres">
      <dgm:prSet presAssocID="{BDD1DA66-25D1-4DDE-A122-FE03FA821D57}" presName="childText" presStyleLbl="conFgAcc1" presStyleIdx="0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2381908B-DD5B-488D-AC7D-A800DC8F48B2}" type="pres">
      <dgm:prSet presAssocID="{A8FC5D88-59D1-4446-8AEE-C19BD33963AD}" presName="spaceBetweenRectangles" presStyleCnt="0"/>
      <dgm:spPr/>
      <dgm:t>
        <a:bodyPr/>
        <a:lstStyle/>
        <a:p>
          <a:endParaRPr lang="cs-CZ"/>
        </a:p>
      </dgm:t>
    </dgm:pt>
    <dgm:pt modelId="{CF04EE3C-404B-4805-9580-D05065A745C9}" type="pres">
      <dgm:prSet presAssocID="{7B20B616-C17A-4777-B51B-4DA461D27E1E}" presName="parentLin" presStyleCnt="0"/>
      <dgm:spPr/>
      <dgm:t>
        <a:bodyPr/>
        <a:lstStyle/>
        <a:p>
          <a:endParaRPr lang="cs-CZ"/>
        </a:p>
      </dgm:t>
    </dgm:pt>
    <dgm:pt modelId="{A61F714B-BA41-4254-AE9F-C6B83D2B8823}" type="pres">
      <dgm:prSet presAssocID="{7B20B616-C17A-4777-B51B-4DA461D27E1E}" presName="parentLeftMargin" presStyleLbl="node1" presStyleIdx="0" presStyleCnt="6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  <dgm:t>
        <a:bodyPr/>
        <a:lstStyle/>
        <a:p>
          <a:endParaRPr lang="cs-CZ"/>
        </a:p>
      </dgm:t>
    </dgm:pt>
    <dgm:pt modelId="{363B465E-6D43-47FC-A6D0-0E6A55293F1A}" type="pres">
      <dgm:prSet presAssocID="{7B20B616-C17A-4777-B51B-4DA461D27E1E}" presName="childText" presStyleLbl="conFgAcc1" presStyleIdx="1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B820968-399F-49E7-8972-4DCE1EF04425}" type="pres">
      <dgm:prSet presAssocID="{EDDBA3B8-0AEE-4ABF-97C7-3730D8F54BF3}" presName="spaceBetweenRectangles" presStyleCnt="0"/>
      <dgm:spPr/>
      <dgm:t>
        <a:bodyPr/>
        <a:lstStyle/>
        <a:p>
          <a:endParaRPr lang="cs-CZ"/>
        </a:p>
      </dgm:t>
    </dgm:pt>
    <dgm:pt modelId="{16AD3CFD-D3E9-46A9-AED9-69D9C0298FA6}" type="pres">
      <dgm:prSet presAssocID="{98221EEC-A3B8-41B2-B204-5927E52815D1}" presName="parentLin" presStyleCnt="0"/>
      <dgm:spPr/>
      <dgm:t>
        <a:bodyPr/>
        <a:lstStyle/>
        <a:p>
          <a:endParaRPr lang="cs-CZ"/>
        </a:p>
      </dgm:t>
    </dgm:pt>
    <dgm:pt modelId="{C0CBC693-E4BF-4AD2-AB93-81F279FBC35D}" type="pres">
      <dgm:prSet presAssocID="{98221EEC-A3B8-41B2-B204-5927E52815D1}" presName="parentLeftMargin" presStyleLbl="node1" presStyleIdx="1" presStyleCnt="6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  <dgm:t>
        <a:bodyPr/>
        <a:lstStyle/>
        <a:p>
          <a:endParaRPr lang="cs-CZ"/>
        </a:p>
      </dgm:t>
    </dgm:pt>
    <dgm:pt modelId="{7C9A97BD-5B3F-4737-A05D-1C9F9B87B570}" type="pres">
      <dgm:prSet presAssocID="{98221EEC-A3B8-41B2-B204-5927E52815D1}" presName="childText" presStyleLbl="conFgAcc1" presStyleIdx="2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4FD51280-66AF-469E-BD5D-0927F37F31A6}" type="pres">
      <dgm:prSet presAssocID="{5A75F93F-013C-414C-933C-AD9E4BD0EDC4}" presName="spaceBetweenRectangles" presStyleCnt="0"/>
      <dgm:spPr/>
      <dgm:t>
        <a:bodyPr/>
        <a:lstStyle/>
        <a:p>
          <a:endParaRPr lang="cs-CZ"/>
        </a:p>
      </dgm:t>
    </dgm:pt>
    <dgm:pt modelId="{8EA7C97F-1368-4986-BA08-A4272D116F70}" type="pres">
      <dgm:prSet presAssocID="{42E9387D-70A1-46CB-901B-E493DCFB8BEE}" presName="parentLin" presStyleCnt="0"/>
      <dgm:spPr/>
      <dgm:t>
        <a:bodyPr/>
        <a:lstStyle/>
        <a:p>
          <a:endParaRPr lang="cs-CZ"/>
        </a:p>
      </dgm:t>
    </dgm:pt>
    <dgm:pt modelId="{59B8E1F8-FEAE-4B4A-A328-11789FC425AA}" type="pres">
      <dgm:prSet presAssocID="{42E9387D-70A1-46CB-901B-E493DCFB8BEE}" presName="parentLeftMargin" presStyleLbl="node1" presStyleIdx="2" presStyleCnt="6"/>
      <dgm:spPr/>
      <dgm:t>
        <a:bodyPr/>
        <a:lstStyle/>
        <a:p>
          <a:endParaRPr lang="cs-CZ"/>
        </a:p>
      </dgm:t>
    </dgm:pt>
    <dgm:pt modelId="{AAEC2C47-6B73-41C6-ACFE-3394B60C9B31}" type="pres">
      <dgm:prSet presAssocID="{42E9387D-70A1-46CB-901B-E493DCFB8B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75054-9192-4B8B-8374-317EEB6A77AD}" type="pres">
      <dgm:prSet presAssocID="{42E9387D-70A1-46CB-901B-E493DCFB8BEE}" presName="negativeSpace" presStyleCnt="0"/>
      <dgm:spPr/>
      <dgm:t>
        <a:bodyPr/>
        <a:lstStyle/>
        <a:p>
          <a:endParaRPr lang="cs-CZ"/>
        </a:p>
      </dgm:t>
    </dgm:pt>
    <dgm:pt modelId="{A941AFD7-FB2B-490F-B71A-FD92FB737F49}" type="pres">
      <dgm:prSet presAssocID="{42E9387D-70A1-46CB-901B-E493DCFB8BEE}" presName="childText" presStyleLbl="conFgAcc1" presStyleIdx="3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2C7C3C98-45D8-4DAD-8A83-230AA2D91BB5}" type="pres">
      <dgm:prSet presAssocID="{B31A40EF-72AB-4ED7-A2F9-3B584C46FDA7}" presName="spaceBetweenRectangles" presStyleCnt="0"/>
      <dgm:spPr/>
      <dgm:t>
        <a:bodyPr/>
        <a:lstStyle/>
        <a:p>
          <a:endParaRPr lang="cs-CZ"/>
        </a:p>
      </dgm:t>
    </dgm:pt>
    <dgm:pt modelId="{22D7950C-EF75-4BC3-8D41-E8F110A1DA1C}" type="pres">
      <dgm:prSet presAssocID="{D5EF1795-61F1-4ABA-BDF7-6F33D1CD906B}" presName="parentLin" presStyleCnt="0"/>
      <dgm:spPr/>
      <dgm:t>
        <a:bodyPr/>
        <a:lstStyle/>
        <a:p>
          <a:endParaRPr lang="cs-CZ"/>
        </a:p>
      </dgm:t>
    </dgm:pt>
    <dgm:pt modelId="{3D806EE7-555E-4F51-851F-C50286540B6E}" type="pres">
      <dgm:prSet presAssocID="{D5EF1795-61F1-4ABA-BDF7-6F33D1CD906B}" presName="parentLeftMargin" presStyleLbl="node1" presStyleIdx="3" presStyleCnt="6"/>
      <dgm:spPr/>
      <dgm:t>
        <a:bodyPr/>
        <a:lstStyle/>
        <a:p>
          <a:endParaRPr lang="cs-CZ"/>
        </a:p>
      </dgm:t>
    </dgm:pt>
    <dgm:pt modelId="{C10BBE56-1C84-4B01-97D1-2BF6AB3F3FE9}" type="pres">
      <dgm:prSet presAssocID="{D5EF1795-61F1-4ABA-BDF7-6F33D1CD906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C961D-2934-4022-992A-95A01E721E0E}" type="pres">
      <dgm:prSet presAssocID="{D5EF1795-61F1-4ABA-BDF7-6F33D1CD906B}" presName="negativeSpace" presStyleCnt="0"/>
      <dgm:spPr/>
      <dgm:t>
        <a:bodyPr/>
        <a:lstStyle/>
        <a:p>
          <a:endParaRPr lang="cs-CZ"/>
        </a:p>
      </dgm:t>
    </dgm:pt>
    <dgm:pt modelId="{7FD24BAF-A738-4D1A-AFD5-1B95BEF6DDAE}" type="pres">
      <dgm:prSet presAssocID="{D5EF1795-61F1-4ABA-BDF7-6F33D1CD906B}" presName="childText" presStyleLbl="conFgAcc1" presStyleIdx="4" presStyleCnt="6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C153DC28-A801-40FB-8C71-1FC001008DC7}" type="pres">
      <dgm:prSet presAssocID="{6E51F962-C5B1-4FFE-95C5-C17EB0B7B17B}" presName="spaceBetweenRectangles" presStyleCnt="0"/>
      <dgm:spPr/>
      <dgm:t>
        <a:bodyPr/>
        <a:lstStyle/>
        <a:p>
          <a:endParaRPr lang="cs-CZ"/>
        </a:p>
      </dgm:t>
    </dgm:pt>
    <dgm:pt modelId="{8392D10E-E3D3-446E-8DB5-634B6F3FF95A}" type="pres">
      <dgm:prSet presAssocID="{E6676BE2-D6DE-4B21-9195-CECC0E323AEB}" presName="parentLin" presStyleCnt="0"/>
      <dgm:spPr/>
      <dgm:t>
        <a:bodyPr/>
        <a:lstStyle/>
        <a:p>
          <a:endParaRPr lang="cs-CZ"/>
        </a:p>
      </dgm:t>
    </dgm:pt>
    <dgm:pt modelId="{0B4DC45B-BA30-4A99-BBDC-8F35D70B258C}" type="pres">
      <dgm:prSet presAssocID="{E6676BE2-D6DE-4B21-9195-CECC0E323AEB}" presName="parentLeftMargin" presStyleLbl="node1" presStyleIdx="4" presStyleCnt="6"/>
      <dgm:spPr/>
      <dgm:t>
        <a:bodyPr/>
        <a:lstStyle/>
        <a:p>
          <a:endParaRPr lang="cs-CZ"/>
        </a:p>
      </dgm:t>
    </dgm:pt>
    <dgm:pt modelId="{CBB6293A-ED55-4115-A358-B9B92CB6888C}" type="pres">
      <dgm:prSet presAssocID="{E6676BE2-D6DE-4B21-9195-CECC0E323AE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692E9A-8289-45D8-96D1-010BC2161841}" type="pres">
      <dgm:prSet presAssocID="{E6676BE2-D6DE-4B21-9195-CECC0E323AEB}" presName="negativeSpace" presStyleCnt="0"/>
      <dgm:spPr/>
      <dgm:t>
        <a:bodyPr/>
        <a:lstStyle/>
        <a:p>
          <a:endParaRPr lang="cs-CZ"/>
        </a:p>
      </dgm:t>
    </dgm:pt>
    <dgm:pt modelId="{61A87182-D955-45CB-B56E-4FB67B62AF46}" type="pres">
      <dgm:prSet presAssocID="{E6676BE2-D6DE-4B21-9195-CECC0E323AEB}" presName="childText" presStyleLbl="conFgAcc1" presStyleIdx="5" presStyleCnt="6" custLinFactNeighborX="126" custLinFactNeighborY="5320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</dgm:ptLst>
  <dgm:cxnLst>
    <dgm:cxn modelId="{1FCD23CD-93D1-4D09-8FC4-2CB9281CE83B}" type="presOf" srcId="{BDD1DA66-25D1-4DDE-A122-FE03FA821D57}" destId="{118263B1-7E29-445E-97CB-B57619C9A91A}" srcOrd="1" destOrd="0" presId="urn:microsoft.com/office/officeart/2005/8/layout/list1"/>
    <dgm:cxn modelId="{0A63A0C9-52E1-4200-BD4A-80F4874E589F}" type="presOf" srcId="{E6676BE2-D6DE-4B21-9195-CECC0E323AEB}" destId="{0B4DC45B-BA30-4A99-BBDC-8F35D70B258C}" srcOrd="0" destOrd="0" presId="urn:microsoft.com/office/officeart/2005/8/layout/list1"/>
    <dgm:cxn modelId="{AD7FCF54-F199-44DC-B5EE-2D378CC9FC32}" type="presOf" srcId="{42E9387D-70A1-46CB-901B-E493DCFB8BEE}" destId="{59B8E1F8-FEAE-4B4A-A328-11789FC425AA}" srcOrd="0" destOrd="0" presId="urn:microsoft.com/office/officeart/2005/8/layout/list1"/>
    <dgm:cxn modelId="{7A7DFC31-2412-4FD3-A8E1-9B9106EF76F4}" type="presOf" srcId="{BDD1DA66-25D1-4DDE-A122-FE03FA821D57}" destId="{E0FEDECC-7F00-4A6B-BC72-A2BD5F1CE9A3}" srcOrd="0" destOrd="0" presId="urn:microsoft.com/office/officeart/2005/8/layout/list1"/>
    <dgm:cxn modelId="{3F554DFF-0881-4D8E-B15D-56A07A2A9B0B}" type="presOf" srcId="{E6676BE2-D6DE-4B21-9195-CECC0E323AEB}" destId="{CBB6293A-ED55-4115-A358-B9B92CB6888C}" srcOrd="1" destOrd="0" presId="urn:microsoft.com/office/officeart/2005/8/layout/list1"/>
    <dgm:cxn modelId="{02644416-6505-4347-89F0-85654B6A2D8D}" type="presOf" srcId="{98221EEC-A3B8-41B2-B204-5927E52815D1}" destId="{B4397220-F489-4867-8497-36A4992B0AB9}" srcOrd="1" destOrd="0" presId="urn:microsoft.com/office/officeart/2005/8/layout/list1"/>
    <dgm:cxn modelId="{0DA43CB0-A670-4952-B04C-5F924990FA93}" type="presOf" srcId="{D5EF1795-61F1-4ABA-BDF7-6F33D1CD906B}" destId="{3D806EE7-555E-4F51-851F-C50286540B6E}" srcOrd="0" destOrd="0" presId="urn:microsoft.com/office/officeart/2005/8/layout/list1"/>
    <dgm:cxn modelId="{58BAECBF-A69E-4D25-805A-7B62812A8A08}" srcId="{7BEBDD4B-E851-4594-943E-55D802925FE2}" destId="{98221EEC-A3B8-41B2-B204-5927E52815D1}" srcOrd="2" destOrd="0" parTransId="{B3BC1498-BE8F-4B2F-A2D7-4B0D37D1A3F1}" sibTransId="{5A75F93F-013C-414C-933C-AD9E4BD0EDC4}"/>
    <dgm:cxn modelId="{6B8BFC6B-7FB8-4D52-B4A9-7FF641AEB0C5}" srcId="{7BEBDD4B-E851-4594-943E-55D802925FE2}" destId="{42E9387D-70A1-46CB-901B-E493DCFB8BEE}" srcOrd="3" destOrd="0" parTransId="{157631CF-EE80-45DE-AFD9-DFE2D8CBC926}" sibTransId="{B31A40EF-72AB-4ED7-A2F9-3B584C46FDA7}"/>
    <dgm:cxn modelId="{D02245EC-8DAE-48C9-83A9-710FCD1D6493}" srcId="{7BEBDD4B-E851-4594-943E-55D802925FE2}" destId="{BDD1DA66-25D1-4DDE-A122-FE03FA821D57}" srcOrd="0" destOrd="0" parTransId="{D52A73C9-D33B-4302-943D-9CBB4BD10F88}" sibTransId="{A8FC5D88-59D1-4446-8AEE-C19BD33963AD}"/>
    <dgm:cxn modelId="{0F86A724-92DB-4A99-82D3-4A6AF8E2918E}" type="presOf" srcId="{42E9387D-70A1-46CB-901B-E493DCFB8BEE}" destId="{AAEC2C47-6B73-41C6-ACFE-3394B60C9B31}" srcOrd="1" destOrd="0" presId="urn:microsoft.com/office/officeart/2005/8/layout/list1"/>
    <dgm:cxn modelId="{D9109448-3B2A-4957-868F-5B0FCA7B73F3}" type="presOf" srcId="{98221EEC-A3B8-41B2-B204-5927E52815D1}" destId="{C0CBC693-E4BF-4AD2-AB93-81F279FBC35D}" srcOrd="0" destOrd="0" presId="urn:microsoft.com/office/officeart/2005/8/layout/list1"/>
    <dgm:cxn modelId="{88D73F5B-0B1F-40D6-8CA5-8A480538157A}" srcId="{7BEBDD4B-E851-4594-943E-55D802925FE2}" destId="{D5EF1795-61F1-4ABA-BDF7-6F33D1CD906B}" srcOrd="4" destOrd="0" parTransId="{4A4600C1-304E-4A16-9A04-7BEE1176EEAF}" sibTransId="{6E51F962-C5B1-4FFE-95C5-C17EB0B7B17B}"/>
    <dgm:cxn modelId="{83B158C9-BCDB-4810-88F7-08504965A597}" type="presOf" srcId="{7B20B616-C17A-4777-B51B-4DA461D27E1E}" destId="{F25AED33-00F5-495D-B186-DBCF756BE7AB}" srcOrd="1" destOrd="0" presId="urn:microsoft.com/office/officeart/2005/8/layout/list1"/>
    <dgm:cxn modelId="{E0620C11-575F-457B-BE68-5795ED14609D}" srcId="{7BEBDD4B-E851-4594-943E-55D802925FE2}" destId="{7B20B616-C17A-4777-B51B-4DA461D27E1E}" srcOrd="1" destOrd="0" parTransId="{F140407E-CFDD-4F22-BD95-068169ED883D}" sibTransId="{EDDBA3B8-0AEE-4ABF-97C7-3730D8F54BF3}"/>
    <dgm:cxn modelId="{31E5C3C9-2DDC-457C-9D80-426849350B8E}" type="presOf" srcId="{D5EF1795-61F1-4ABA-BDF7-6F33D1CD906B}" destId="{C10BBE56-1C84-4B01-97D1-2BF6AB3F3FE9}" srcOrd="1" destOrd="0" presId="urn:microsoft.com/office/officeart/2005/8/layout/list1"/>
    <dgm:cxn modelId="{B90864BD-0DFC-4740-A337-4E040723EC6E}" srcId="{7BEBDD4B-E851-4594-943E-55D802925FE2}" destId="{E6676BE2-D6DE-4B21-9195-CECC0E323AEB}" srcOrd="5" destOrd="0" parTransId="{DEBC45F0-1101-4D8D-889B-0324CE9EDA00}" sibTransId="{CE4BDDEB-7DFC-4772-A903-59ABBCB0E300}"/>
    <dgm:cxn modelId="{25F55413-CF11-45A3-87BC-B5BD2383167E}" type="presOf" srcId="{7B20B616-C17A-4777-B51B-4DA461D27E1E}" destId="{A61F714B-BA41-4254-AE9F-C6B83D2B8823}" srcOrd="0" destOrd="0" presId="urn:microsoft.com/office/officeart/2005/8/layout/list1"/>
    <dgm:cxn modelId="{6CD1C9D0-0DD6-4929-831B-58E4CE37D2A8}" type="presOf" srcId="{7BEBDD4B-E851-4594-943E-55D802925FE2}" destId="{EDC3332E-0CD0-49D9-8200-0C956C850883}" srcOrd="0" destOrd="0" presId="urn:microsoft.com/office/officeart/2005/8/layout/list1"/>
    <dgm:cxn modelId="{79AC8EEA-8145-4263-AFD9-97A1712E7E35}" type="presParOf" srcId="{EDC3332E-0CD0-49D9-8200-0C956C850883}" destId="{3FF3FF0A-921F-42A9-9071-76EC66EC2760}" srcOrd="0" destOrd="0" presId="urn:microsoft.com/office/officeart/2005/8/layout/list1"/>
    <dgm:cxn modelId="{07CB233A-0D17-4D65-A04E-B51C24824562}" type="presParOf" srcId="{3FF3FF0A-921F-42A9-9071-76EC66EC2760}" destId="{E0FEDECC-7F00-4A6B-BC72-A2BD5F1CE9A3}" srcOrd="0" destOrd="0" presId="urn:microsoft.com/office/officeart/2005/8/layout/list1"/>
    <dgm:cxn modelId="{041670DB-3CA5-47AB-B11F-700B523715C8}" type="presParOf" srcId="{3FF3FF0A-921F-42A9-9071-76EC66EC2760}" destId="{118263B1-7E29-445E-97CB-B57619C9A91A}" srcOrd="1" destOrd="0" presId="urn:microsoft.com/office/officeart/2005/8/layout/list1"/>
    <dgm:cxn modelId="{5FAAC8A7-BEA8-4DDF-80A9-D067C79BDBF0}" type="presParOf" srcId="{EDC3332E-0CD0-49D9-8200-0C956C850883}" destId="{0BD3CC77-04E5-417E-B451-B99B40173DA3}" srcOrd="1" destOrd="0" presId="urn:microsoft.com/office/officeart/2005/8/layout/list1"/>
    <dgm:cxn modelId="{FF086AB7-8868-4E69-A60A-D476786F9B29}" type="presParOf" srcId="{EDC3332E-0CD0-49D9-8200-0C956C850883}" destId="{46BABB0F-06D3-480A-A215-2C6EB1CC0FC2}" srcOrd="2" destOrd="0" presId="urn:microsoft.com/office/officeart/2005/8/layout/list1"/>
    <dgm:cxn modelId="{C0B8724C-14F9-48E3-9658-406B80279DB1}" type="presParOf" srcId="{EDC3332E-0CD0-49D9-8200-0C956C850883}" destId="{2381908B-DD5B-488D-AC7D-A800DC8F48B2}" srcOrd="3" destOrd="0" presId="urn:microsoft.com/office/officeart/2005/8/layout/list1"/>
    <dgm:cxn modelId="{B25BA69D-A8D4-48AF-894F-B1A7EEA00BE7}" type="presParOf" srcId="{EDC3332E-0CD0-49D9-8200-0C956C850883}" destId="{CF04EE3C-404B-4805-9580-D05065A745C9}" srcOrd="4" destOrd="0" presId="urn:microsoft.com/office/officeart/2005/8/layout/list1"/>
    <dgm:cxn modelId="{CB364B40-80EF-470B-AFC7-8D5DB689A2B8}" type="presParOf" srcId="{CF04EE3C-404B-4805-9580-D05065A745C9}" destId="{A61F714B-BA41-4254-AE9F-C6B83D2B8823}" srcOrd="0" destOrd="0" presId="urn:microsoft.com/office/officeart/2005/8/layout/list1"/>
    <dgm:cxn modelId="{B2F016A5-B53F-4BD8-9D46-B5F8AF7C85B7}" type="presParOf" srcId="{CF04EE3C-404B-4805-9580-D05065A745C9}" destId="{F25AED33-00F5-495D-B186-DBCF756BE7AB}" srcOrd="1" destOrd="0" presId="urn:microsoft.com/office/officeart/2005/8/layout/list1"/>
    <dgm:cxn modelId="{C2AD9850-6A79-448E-940D-9D4061B04994}" type="presParOf" srcId="{EDC3332E-0CD0-49D9-8200-0C956C850883}" destId="{D524625C-2644-4324-A5DD-800F6264C26D}" srcOrd="5" destOrd="0" presId="urn:microsoft.com/office/officeart/2005/8/layout/list1"/>
    <dgm:cxn modelId="{99038370-FB1D-4A92-8E06-E1DD42BBCCC4}" type="presParOf" srcId="{EDC3332E-0CD0-49D9-8200-0C956C850883}" destId="{363B465E-6D43-47FC-A6D0-0E6A55293F1A}" srcOrd="6" destOrd="0" presId="urn:microsoft.com/office/officeart/2005/8/layout/list1"/>
    <dgm:cxn modelId="{69A06772-C389-4D82-841E-FD624D911D05}" type="presParOf" srcId="{EDC3332E-0CD0-49D9-8200-0C956C850883}" destId="{EB820968-399F-49E7-8972-4DCE1EF04425}" srcOrd="7" destOrd="0" presId="urn:microsoft.com/office/officeart/2005/8/layout/list1"/>
    <dgm:cxn modelId="{D2653B5A-4DA1-454F-8623-8187BBA072E0}" type="presParOf" srcId="{EDC3332E-0CD0-49D9-8200-0C956C850883}" destId="{16AD3CFD-D3E9-46A9-AED9-69D9C0298FA6}" srcOrd="8" destOrd="0" presId="urn:microsoft.com/office/officeart/2005/8/layout/list1"/>
    <dgm:cxn modelId="{FEAEB9C3-A262-4F31-AF50-E153FC030F29}" type="presParOf" srcId="{16AD3CFD-D3E9-46A9-AED9-69D9C0298FA6}" destId="{C0CBC693-E4BF-4AD2-AB93-81F279FBC35D}" srcOrd="0" destOrd="0" presId="urn:microsoft.com/office/officeart/2005/8/layout/list1"/>
    <dgm:cxn modelId="{65E1B98B-A20D-4405-AC25-E2FB3AA2EE34}" type="presParOf" srcId="{16AD3CFD-D3E9-46A9-AED9-69D9C0298FA6}" destId="{B4397220-F489-4867-8497-36A4992B0AB9}" srcOrd="1" destOrd="0" presId="urn:microsoft.com/office/officeart/2005/8/layout/list1"/>
    <dgm:cxn modelId="{38854A1B-EF14-494E-BDC1-099BE8C0A49B}" type="presParOf" srcId="{EDC3332E-0CD0-49D9-8200-0C956C850883}" destId="{4E1718AA-E4E0-4458-ADE8-049EA640A17C}" srcOrd="9" destOrd="0" presId="urn:microsoft.com/office/officeart/2005/8/layout/list1"/>
    <dgm:cxn modelId="{86015FF9-A1A2-4343-9813-14B6CB36B58F}" type="presParOf" srcId="{EDC3332E-0CD0-49D9-8200-0C956C850883}" destId="{7C9A97BD-5B3F-4737-A05D-1C9F9B87B570}" srcOrd="10" destOrd="0" presId="urn:microsoft.com/office/officeart/2005/8/layout/list1"/>
    <dgm:cxn modelId="{61124DFF-0EA6-4133-BB26-72B6B4D4781C}" type="presParOf" srcId="{EDC3332E-0CD0-49D9-8200-0C956C850883}" destId="{4FD51280-66AF-469E-BD5D-0927F37F31A6}" srcOrd="11" destOrd="0" presId="urn:microsoft.com/office/officeart/2005/8/layout/list1"/>
    <dgm:cxn modelId="{CE98DB78-3CAF-4E00-B502-0449AEF9BA2E}" type="presParOf" srcId="{EDC3332E-0CD0-49D9-8200-0C956C850883}" destId="{8EA7C97F-1368-4986-BA08-A4272D116F70}" srcOrd="12" destOrd="0" presId="urn:microsoft.com/office/officeart/2005/8/layout/list1"/>
    <dgm:cxn modelId="{FD40A97C-607B-43FF-ADC7-F336B7F0674E}" type="presParOf" srcId="{8EA7C97F-1368-4986-BA08-A4272D116F70}" destId="{59B8E1F8-FEAE-4B4A-A328-11789FC425AA}" srcOrd="0" destOrd="0" presId="urn:microsoft.com/office/officeart/2005/8/layout/list1"/>
    <dgm:cxn modelId="{CF1EDEF5-5B4E-49F8-931F-39BC05C9CB34}" type="presParOf" srcId="{8EA7C97F-1368-4986-BA08-A4272D116F70}" destId="{AAEC2C47-6B73-41C6-ACFE-3394B60C9B31}" srcOrd="1" destOrd="0" presId="urn:microsoft.com/office/officeart/2005/8/layout/list1"/>
    <dgm:cxn modelId="{C915A305-D92A-49D4-9005-C38BE87E684A}" type="presParOf" srcId="{EDC3332E-0CD0-49D9-8200-0C956C850883}" destId="{56E75054-9192-4B8B-8374-317EEB6A77AD}" srcOrd="13" destOrd="0" presId="urn:microsoft.com/office/officeart/2005/8/layout/list1"/>
    <dgm:cxn modelId="{54C8581E-D684-4C0D-8235-FBD9DE5CAEB1}" type="presParOf" srcId="{EDC3332E-0CD0-49D9-8200-0C956C850883}" destId="{A941AFD7-FB2B-490F-B71A-FD92FB737F49}" srcOrd="14" destOrd="0" presId="urn:microsoft.com/office/officeart/2005/8/layout/list1"/>
    <dgm:cxn modelId="{3359F349-A9AE-4048-8CBE-2AA4BC9ECF22}" type="presParOf" srcId="{EDC3332E-0CD0-49D9-8200-0C956C850883}" destId="{2C7C3C98-45D8-4DAD-8A83-230AA2D91BB5}" srcOrd="15" destOrd="0" presId="urn:microsoft.com/office/officeart/2005/8/layout/list1"/>
    <dgm:cxn modelId="{7A55EC0E-98CD-4C77-88AF-6D1CB78D7E43}" type="presParOf" srcId="{EDC3332E-0CD0-49D9-8200-0C956C850883}" destId="{22D7950C-EF75-4BC3-8D41-E8F110A1DA1C}" srcOrd="16" destOrd="0" presId="urn:microsoft.com/office/officeart/2005/8/layout/list1"/>
    <dgm:cxn modelId="{D8D9C8A7-9973-4E83-97D2-353C901289D8}" type="presParOf" srcId="{22D7950C-EF75-4BC3-8D41-E8F110A1DA1C}" destId="{3D806EE7-555E-4F51-851F-C50286540B6E}" srcOrd="0" destOrd="0" presId="urn:microsoft.com/office/officeart/2005/8/layout/list1"/>
    <dgm:cxn modelId="{EC93E334-2467-402D-9942-47DF8AE13FE8}" type="presParOf" srcId="{22D7950C-EF75-4BC3-8D41-E8F110A1DA1C}" destId="{C10BBE56-1C84-4B01-97D1-2BF6AB3F3FE9}" srcOrd="1" destOrd="0" presId="urn:microsoft.com/office/officeart/2005/8/layout/list1"/>
    <dgm:cxn modelId="{E113BA99-031B-40BC-837A-3B73EBC8611E}" type="presParOf" srcId="{EDC3332E-0CD0-49D9-8200-0C956C850883}" destId="{946C961D-2934-4022-992A-95A01E721E0E}" srcOrd="17" destOrd="0" presId="urn:microsoft.com/office/officeart/2005/8/layout/list1"/>
    <dgm:cxn modelId="{A9832F24-950E-49DF-99E8-31EC26A4C7DB}" type="presParOf" srcId="{EDC3332E-0CD0-49D9-8200-0C956C850883}" destId="{7FD24BAF-A738-4D1A-AFD5-1B95BEF6DDAE}" srcOrd="18" destOrd="0" presId="urn:microsoft.com/office/officeart/2005/8/layout/list1"/>
    <dgm:cxn modelId="{626FA5E2-C2D0-458E-A86C-F87497F7B006}" type="presParOf" srcId="{EDC3332E-0CD0-49D9-8200-0C956C850883}" destId="{C153DC28-A801-40FB-8C71-1FC001008DC7}" srcOrd="19" destOrd="0" presId="urn:microsoft.com/office/officeart/2005/8/layout/list1"/>
    <dgm:cxn modelId="{37D17489-8617-4018-85B6-50875DD656E9}" type="presParOf" srcId="{EDC3332E-0CD0-49D9-8200-0C956C850883}" destId="{8392D10E-E3D3-446E-8DB5-634B6F3FF95A}" srcOrd="20" destOrd="0" presId="urn:microsoft.com/office/officeart/2005/8/layout/list1"/>
    <dgm:cxn modelId="{ABC7DFA9-2351-4028-8162-3BA3AD5946FF}" type="presParOf" srcId="{8392D10E-E3D3-446E-8DB5-634B6F3FF95A}" destId="{0B4DC45B-BA30-4A99-BBDC-8F35D70B258C}" srcOrd="0" destOrd="0" presId="urn:microsoft.com/office/officeart/2005/8/layout/list1"/>
    <dgm:cxn modelId="{C1C85B34-3D12-46BB-9E2C-437C9EBCD0E9}" type="presParOf" srcId="{8392D10E-E3D3-446E-8DB5-634B6F3FF95A}" destId="{CBB6293A-ED55-4115-A358-B9B92CB6888C}" srcOrd="1" destOrd="0" presId="urn:microsoft.com/office/officeart/2005/8/layout/list1"/>
    <dgm:cxn modelId="{26258D0C-4DB4-465F-8764-F53FF93B4EAF}" type="presParOf" srcId="{EDC3332E-0CD0-49D9-8200-0C956C850883}" destId="{1E692E9A-8289-45D8-96D1-010BC2161841}" srcOrd="21" destOrd="0" presId="urn:microsoft.com/office/officeart/2005/8/layout/list1"/>
    <dgm:cxn modelId="{420BEBBD-496F-4984-A132-70AE94B1359E}" type="presParOf" srcId="{EDC3332E-0CD0-49D9-8200-0C956C850883}" destId="{61A87182-D955-45CB-B56E-4FB67B62AF4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EBDD4B-E851-4594-943E-55D802925FE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D1DA66-25D1-4DDE-A122-FE03FA821D5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smtClean="0">
              <a:latin typeface="+mn-lt"/>
            </a:rPr>
            <a:t>Pro akademický rok 2012/2013 se počítá s přijetím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smtClean="0">
              <a:latin typeface="+mn-lt"/>
            </a:rPr>
            <a:t>120 - 160 uchazečů v českém MSP</a:t>
          </a:r>
          <a:endParaRPr lang="cs-CZ" sz="1800" b="1" dirty="0">
            <a:latin typeface="+mn-lt"/>
          </a:endParaRPr>
        </a:p>
      </dgm:t>
    </dgm:pt>
    <dgm:pt modelId="{D52A73C9-D33B-4302-943D-9CBB4BD10F88}" type="parTrans" cxnId="{D02245EC-8DAE-48C9-83A9-710FCD1D6493}">
      <dgm:prSet/>
      <dgm:spPr/>
      <dgm:t>
        <a:bodyPr/>
        <a:lstStyle/>
        <a:p>
          <a:endParaRPr lang="cs-CZ"/>
        </a:p>
      </dgm:t>
    </dgm:pt>
    <dgm:pt modelId="{A8FC5D88-59D1-4446-8AEE-C19BD33963AD}" type="sibTrans" cxnId="{D02245EC-8DAE-48C9-83A9-710FCD1D6493}">
      <dgm:prSet/>
      <dgm:spPr/>
      <dgm:t>
        <a:bodyPr/>
        <a:lstStyle/>
        <a:p>
          <a:endParaRPr lang="cs-CZ"/>
        </a:p>
      </dgm:t>
    </dgm:pt>
    <dgm:pt modelId="{D5EF1795-61F1-4ABA-BDF7-6F33D1CD90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smtClean="0"/>
            <a:t>Pozvánka k přijímací zkoušce 4 týdny před jejím konáním</a:t>
          </a:r>
          <a:endParaRPr lang="cs-CZ" sz="1800" b="1" dirty="0">
            <a:latin typeface="+mn-lt"/>
          </a:endParaRPr>
        </a:p>
      </dgm:t>
    </dgm:pt>
    <dgm:pt modelId="{4A4600C1-304E-4A16-9A04-7BEE1176EEAF}" type="parTrans" cxnId="{88D73F5B-0B1F-40D6-8CA5-8A480538157A}">
      <dgm:prSet/>
      <dgm:spPr/>
      <dgm:t>
        <a:bodyPr/>
        <a:lstStyle/>
        <a:p>
          <a:endParaRPr lang="cs-CZ"/>
        </a:p>
      </dgm:t>
    </dgm:pt>
    <dgm:pt modelId="{6E51F962-C5B1-4FFE-95C5-C17EB0B7B17B}" type="sibTrans" cxnId="{88D73F5B-0B1F-40D6-8CA5-8A480538157A}">
      <dgm:prSet/>
      <dgm:spPr/>
      <dgm:t>
        <a:bodyPr/>
        <a:lstStyle/>
        <a:p>
          <a:endParaRPr lang="cs-CZ"/>
        </a:p>
      </dgm:t>
    </dgm:pt>
    <dgm:pt modelId="{98221EEC-A3B8-41B2-B204-5927E52815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smtClean="0"/>
            <a:t>Mimoškolní aktivity dodat do 31.5.2014</a:t>
          </a:r>
          <a:endParaRPr lang="cs-CZ" sz="1800" b="1" dirty="0">
            <a:latin typeface="+mn-lt"/>
          </a:endParaRPr>
        </a:p>
      </dgm:t>
    </dgm:pt>
    <dgm:pt modelId="{B3BC1498-BE8F-4B2F-A2D7-4B0D37D1A3F1}" type="parTrans" cxnId="{58BAECBF-A69E-4D25-805A-7B62812A8A08}">
      <dgm:prSet/>
      <dgm:spPr/>
      <dgm:t>
        <a:bodyPr/>
        <a:lstStyle/>
        <a:p>
          <a:endParaRPr lang="cs-CZ"/>
        </a:p>
      </dgm:t>
    </dgm:pt>
    <dgm:pt modelId="{5A75F93F-013C-414C-933C-AD9E4BD0EDC4}" type="sibTrans" cxnId="{58BAECBF-A69E-4D25-805A-7B62812A8A08}">
      <dgm:prSet/>
      <dgm:spPr/>
      <dgm:t>
        <a:bodyPr/>
        <a:lstStyle/>
        <a:p>
          <a:endParaRPr lang="cs-CZ"/>
        </a:p>
      </dgm:t>
    </dgm:pt>
    <dgm:pt modelId="{7B20B616-C17A-4777-B51B-4DA461D27E1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smtClean="0"/>
            <a:t>Termín pro podání přihlášky: do 28.2. 2014</a:t>
          </a:r>
          <a:endParaRPr lang="cs-CZ" sz="1800" b="1" dirty="0">
            <a:latin typeface="+mn-lt"/>
          </a:endParaRPr>
        </a:p>
      </dgm:t>
    </dgm:pt>
    <dgm:pt modelId="{F140407E-CFDD-4F22-BD95-068169ED883D}" type="parTrans" cxnId="{E0620C11-575F-457B-BE68-5795ED14609D}">
      <dgm:prSet/>
      <dgm:spPr/>
      <dgm:t>
        <a:bodyPr/>
        <a:lstStyle/>
        <a:p>
          <a:endParaRPr lang="cs-CZ"/>
        </a:p>
      </dgm:t>
    </dgm:pt>
    <dgm:pt modelId="{EDDBA3B8-0AEE-4ABF-97C7-3730D8F54BF3}" type="sibTrans" cxnId="{E0620C11-575F-457B-BE68-5795ED14609D}">
      <dgm:prSet/>
      <dgm:spPr/>
      <dgm:t>
        <a:bodyPr/>
        <a:lstStyle/>
        <a:p>
          <a:endParaRPr lang="cs-CZ"/>
        </a:p>
      </dgm:t>
    </dgm:pt>
    <dgm:pt modelId="{42E9387D-70A1-46CB-901B-E493DCFB8BE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altLang="cs-CZ" sz="1800" b="1" smtClean="0"/>
            <a:t>Termíny přijímací zkoušky: 24. - 26. 6. 2014 (3. 7. 2014 náhradní termín)</a:t>
          </a:r>
          <a:endParaRPr lang="cs-CZ" sz="1800" b="1" dirty="0">
            <a:latin typeface="+mn-lt"/>
          </a:endParaRPr>
        </a:p>
      </dgm:t>
    </dgm:pt>
    <dgm:pt modelId="{157631CF-EE80-45DE-AFD9-DFE2D8CBC926}" type="parTrans" cxnId="{6B8BFC6B-7FB8-4D52-B4A9-7FF641AEB0C5}">
      <dgm:prSet/>
      <dgm:spPr/>
      <dgm:t>
        <a:bodyPr/>
        <a:lstStyle/>
        <a:p>
          <a:endParaRPr lang="cs-CZ"/>
        </a:p>
      </dgm:t>
    </dgm:pt>
    <dgm:pt modelId="{B31A40EF-72AB-4ED7-A2F9-3B584C46FDA7}" type="sibTrans" cxnId="{6B8BFC6B-7FB8-4D52-B4A9-7FF641AEB0C5}">
      <dgm:prSet/>
      <dgm:spPr/>
      <dgm:t>
        <a:bodyPr/>
        <a:lstStyle/>
        <a:p>
          <a:endParaRPr lang="cs-CZ"/>
        </a:p>
      </dgm:t>
    </dgm:pt>
    <dgm:pt modelId="{EDC3332E-0CD0-49D9-8200-0C956C850883}" type="pres">
      <dgm:prSet presAssocID="{7BEBDD4B-E851-4594-943E-55D802925F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F3FF0A-921F-42A9-9071-76EC66EC2760}" type="pres">
      <dgm:prSet presAssocID="{BDD1DA66-25D1-4DDE-A122-FE03FA821D57}" presName="parentLin" presStyleCnt="0"/>
      <dgm:spPr/>
      <dgm:t>
        <a:bodyPr/>
        <a:lstStyle/>
        <a:p>
          <a:endParaRPr lang="cs-CZ"/>
        </a:p>
      </dgm:t>
    </dgm:pt>
    <dgm:pt modelId="{E0FEDECC-7F00-4A6B-BC72-A2BD5F1CE9A3}" type="pres">
      <dgm:prSet presAssocID="{BDD1DA66-25D1-4DDE-A122-FE03FA821D57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118263B1-7E29-445E-97CB-B57619C9A91A}" type="pres">
      <dgm:prSet presAssocID="{BDD1DA66-25D1-4DDE-A122-FE03FA821D5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3CC77-04E5-417E-B451-B99B40173DA3}" type="pres">
      <dgm:prSet presAssocID="{BDD1DA66-25D1-4DDE-A122-FE03FA821D57}" presName="negativeSpace" presStyleCnt="0"/>
      <dgm:spPr/>
      <dgm:t>
        <a:bodyPr/>
        <a:lstStyle/>
        <a:p>
          <a:endParaRPr lang="cs-CZ"/>
        </a:p>
      </dgm:t>
    </dgm:pt>
    <dgm:pt modelId="{46BABB0F-06D3-480A-A215-2C6EB1CC0FC2}" type="pres">
      <dgm:prSet presAssocID="{BDD1DA66-25D1-4DDE-A122-FE03FA821D57}" presName="childText" presStyleLbl="conFgAcc1" presStyleIdx="0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2381908B-DD5B-488D-AC7D-A800DC8F48B2}" type="pres">
      <dgm:prSet presAssocID="{A8FC5D88-59D1-4446-8AEE-C19BD33963AD}" presName="spaceBetweenRectangles" presStyleCnt="0"/>
      <dgm:spPr/>
      <dgm:t>
        <a:bodyPr/>
        <a:lstStyle/>
        <a:p>
          <a:endParaRPr lang="cs-CZ"/>
        </a:p>
      </dgm:t>
    </dgm:pt>
    <dgm:pt modelId="{CF04EE3C-404B-4805-9580-D05065A745C9}" type="pres">
      <dgm:prSet presAssocID="{7B20B616-C17A-4777-B51B-4DA461D27E1E}" presName="parentLin" presStyleCnt="0"/>
      <dgm:spPr/>
      <dgm:t>
        <a:bodyPr/>
        <a:lstStyle/>
        <a:p>
          <a:endParaRPr lang="cs-CZ"/>
        </a:p>
      </dgm:t>
    </dgm:pt>
    <dgm:pt modelId="{A61F714B-BA41-4254-AE9F-C6B83D2B8823}" type="pres">
      <dgm:prSet presAssocID="{7B20B616-C17A-4777-B51B-4DA461D27E1E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F25AED33-00F5-495D-B186-DBCF756BE7AB}" type="pres">
      <dgm:prSet presAssocID="{7B20B616-C17A-4777-B51B-4DA461D27E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24625C-2644-4324-A5DD-800F6264C26D}" type="pres">
      <dgm:prSet presAssocID="{7B20B616-C17A-4777-B51B-4DA461D27E1E}" presName="negativeSpace" presStyleCnt="0"/>
      <dgm:spPr/>
      <dgm:t>
        <a:bodyPr/>
        <a:lstStyle/>
        <a:p>
          <a:endParaRPr lang="cs-CZ"/>
        </a:p>
      </dgm:t>
    </dgm:pt>
    <dgm:pt modelId="{363B465E-6D43-47FC-A6D0-0E6A55293F1A}" type="pres">
      <dgm:prSet presAssocID="{7B20B616-C17A-4777-B51B-4DA461D27E1E}" presName="childText" presStyleLbl="conFgAcc1" presStyleIdx="1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B820968-399F-49E7-8972-4DCE1EF04425}" type="pres">
      <dgm:prSet presAssocID="{EDDBA3B8-0AEE-4ABF-97C7-3730D8F54BF3}" presName="spaceBetweenRectangles" presStyleCnt="0"/>
      <dgm:spPr/>
      <dgm:t>
        <a:bodyPr/>
        <a:lstStyle/>
        <a:p>
          <a:endParaRPr lang="cs-CZ"/>
        </a:p>
      </dgm:t>
    </dgm:pt>
    <dgm:pt modelId="{16AD3CFD-D3E9-46A9-AED9-69D9C0298FA6}" type="pres">
      <dgm:prSet presAssocID="{98221EEC-A3B8-41B2-B204-5927E52815D1}" presName="parentLin" presStyleCnt="0"/>
      <dgm:spPr/>
      <dgm:t>
        <a:bodyPr/>
        <a:lstStyle/>
        <a:p>
          <a:endParaRPr lang="cs-CZ"/>
        </a:p>
      </dgm:t>
    </dgm:pt>
    <dgm:pt modelId="{C0CBC693-E4BF-4AD2-AB93-81F279FBC35D}" type="pres">
      <dgm:prSet presAssocID="{98221EEC-A3B8-41B2-B204-5927E52815D1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B4397220-F489-4867-8497-36A4992B0AB9}" type="pres">
      <dgm:prSet presAssocID="{98221EEC-A3B8-41B2-B204-5927E52815D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718AA-E4E0-4458-ADE8-049EA640A17C}" type="pres">
      <dgm:prSet presAssocID="{98221EEC-A3B8-41B2-B204-5927E52815D1}" presName="negativeSpace" presStyleCnt="0"/>
      <dgm:spPr/>
      <dgm:t>
        <a:bodyPr/>
        <a:lstStyle/>
        <a:p>
          <a:endParaRPr lang="cs-CZ"/>
        </a:p>
      </dgm:t>
    </dgm:pt>
    <dgm:pt modelId="{7C9A97BD-5B3F-4737-A05D-1C9F9B87B570}" type="pres">
      <dgm:prSet presAssocID="{98221EEC-A3B8-41B2-B204-5927E52815D1}" presName="childText" presStyleLbl="conFgAcc1" presStyleIdx="2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4FD51280-66AF-469E-BD5D-0927F37F31A6}" type="pres">
      <dgm:prSet presAssocID="{5A75F93F-013C-414C-933C-AD9E4BD0EDC4}" presName="spaceBetweenRectangles" presStyleCnt="0"/>
      <dgm:spPr/>
      <dgm:t>
        <a:bodyPr/>
        <a:lstStyle/>
        <a:p>
          <a:endParaRPr lang="cs-CZ"/>
        </a:p>
      </dgm:t>
    </dgm:pt>
    <dgm:pt modelId="{8EA7C97F-1368-4986-BA08-A4272D116F70}" type="pres">
      <dgm:prSet presAssocID="{42E9387D-70A1-46CB-901B-E493DCFB8BEE}" presName="parentLin" presStyleCnt="0"/>
      <dgm:spPr/>
      <dgm:t>
        <a:bodyPr/>
        <a:lstStyle/>
        <a:p>
          <a:endParaRPr lang="cs-CZ"/>
        </a:p>
      </dgm:t>
    </dgm:pt>
    <dgm:pt modelId="{59B8E1F8-FEAE-4B4A-A328-11789FC425AA}" type="pres">
      <dgm:prSet presAssocID="{42E9387D-70A1-46CB-901B-E493DCFB8BEE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AAEC2C47-6B73-41C6-ACFE-3394B60C9B31}" type="pres">
      <dgm:prSet presAssocID="{42E9387D-70A1-46CB-901B-E493DCFB8BE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75054-9192-4B8B-8374-317EEB6A77AD}" type="pres">
      <dgm:prSet presAssocID="{42E9387D-70A1-46CB-901B-E493DCFB8BEE}" presName="negativeSpace" presStyleCnt="0"/>
      <dgm:spPr/>
      <dgm:t>
        <a:bodyPr/>
        <a:lstStyle/>
        <a:p>
          <a:endParaRPr lang="cs-CZ"/>
        </a:p>
      </dgm:t>
    </dgm:pt>
    <dgm:pt modelId="{A941AFD7-FB2B-490F-B71A-FD92FB737F49}" type="pres">
      <dgm:prSet presAssocID="{42E9387D-70A1-46CB-901B-E493DCFB8BEE}" presName="childText" presStyleLbl="conFgAcc1" presStyleIdx="3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2C7C3C98-45D8-4DAD-8A83-230AA2D91BB5}" type="pres">
      <dgm:prSet presAssocID="{B31A40EF-72AB-4ED7-A2F9-3B584C46FDA7}" presName="spaceBetweenRectangles" presStyleCnt="0"/>
      <dgm:spPr/>
      <dgm:t>
        <a:bodyPr/>
        <a:lstStyle/>
        <a:p>
          <a:endParaRPr lang="cs-CZ"/>
        </a:p>
      </dgm:t>
    </dgm:pt>
    <dgm:pt modelId="{22D7950C-EF75-4BC3-8D41-E8F110A1DA1C}" type="pres">
      <dgm:prSet presAssocID="{D5EF1795-61F1-4ABA-BDF7-6F33D1CD906B}" presName="parentLin" presStyleCnt="0"/>
      <dgm:spPr/>
      <dgm:t>
        <a:bodyPr/>
        <a:lstStyle/>
        <a:p>
          <a:endParaRPr lang="cs-CZ"/>
        </a:p>
      </dgm:t>
    </dgm:pt>
    <dgm:pt modelId="{3D806EE7-555E-4F51-851F-C50286540B6E}" type="pres">
      <dgm:prSet presAssocID="{D5EF1795-61F1-4ABA-BDF7-6F33D1CD906B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C10BBE56-1C84-4B01-97D1-2BF6AB3F3FE9}" type="pres">
      <dgm:prSet presAssocID="{D5EF1795-61F1-4ABA-BDF7-6F33D1CD90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C961D-2934-4022-992A-95A01E721E0E}" type="pres">
      <dgm:prSet presAssocID="{D5EF1795-61F1-4ABA-BDF7-6F33D1CD906B}" presName="negativeSpace" presStyleCnt="0"/>
      <dgm:spPr/>
      <dgm:t>
        <a:bodyPr/>
        <a:lstStyle/>
        <a:p>
          <a:endParaRPr lang="cs-CZ"/>
        </a:p>
      </dgm:t>
    </dgm:pt>
    <dgm:pt modelId="{7FD24BAF-A738-4D1A-AFD5-1B95BEF6DDAE}" type="pres">
      <dgm:prSet presAssocID="{D5EF1795-61F1-4ABA-BDF7-6F33D1CD906B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cs-CZ"/>
        </a:p>
      </dgm:t>
    </dgm:pt>
  </dgm:ptLst>
  <dgm:cxnLst>
    <dgm:cxn modelId="{DD93A997-487D-43F4-8039-8CB2D7671091}" type="presOf" srcId="{D5EF1795-61F1-4ABA-BDF7-6F33D1CD906B}" destId="{3D806EE7-555E-4F51-851F-C50286540B6E}" srcOrd="0" destOrd="0" presId="urn:microsoft.com/office/officeart/2005/8/layout/list1"/>
    <dgm:cxn modelId="{E3A2B880-9837-4131-94E9-EBB5F4EC23EA}" type="presOf" srcId="{42E9387D-70A1-46CB-901B-E493DCFB8BEE}" destId="{AAEC2C47-6B73-41C6-ACFE-3394B60C9B31}" srcOrd="1" destOrd="0" presId="urn:microsoft.com/office/officeart/2005/8/layout/list1"/>
    <dgm:cxn modelId="{E0620C11-575F-457B-BE68-5795ED14609D}" srcId="{7BEBDD4B-E851-4594-943E-55D802925FE2}" destId="{7B20B616-C17A-4777-B51B-4DA461D27E1E}" srcOrd="1" destOrd="0" parTransId="{F140407E-CFDD-4F22-BD95-068169ED883D}" sibTransId="{EDDBA3B8-0AEE-4ABF-97C7-3730D8F54BF3}"/>
    <dgm:cxn modelId="{F921A9E9-66A5-45FC-B196-ABA545302A35}" type="presOf" srcId="{BDD1DA66-25D1-4DDE-A122-FE03FA821D57}" destId="{E0FEDECC-7F00-4A6B-BC72-A2BD5F1CE9A3}" srcOrd="0" destOrd="0" presId="urn:microsoft.com/office/officeart/2005/8/layout/list1"/>
    <dgm:cxn modelId="{C1905982-F2E5-4496-A78F-E5936D0BE03F}" type="presOf" srcId="{7B20B616-C17A-4777-B51B-4DA461D27E1E}" destId="{F25AED33-00F5-495D-B186-DBCF756BE7AB}" srcOrd="1" destOrd="0" presId="urn:microsoft.com/office/officeart/2005/8/layout/list1"/>
    <dgm:cxn modelId="{9665C32A-AD96-45C5-81B8-6E2867BB2E95}" type="presOf" srcId="{42E9387D-70A1-46CB-901B-E493DCFB8BEE}" destId="{59B8E1F8-FEAE-4B4A-A328-11789FC425AA}" srcOrd="0" destOrd="0" presId="urn:microsoft.com/office/officeart/2005/8/layout/list1"/>
    <dgm:cxn modelId="{58BAECBF-A69E-4D25-805A-7B62812A8A08}" srcId="{7BEBDD4B-E851-4594-943E-55D802925FE2}" destId="{98221EEC-A3B8-41B2-B204-5927E52815D1}" srcOrd="2" destOrd="0" parTransId="{B3BC1498-BE8F-4B2F-A2D7-4B0D37D1A3F1}" sibTransId="{5A75F93F-013C-414C-933C-AD9E4BD0EDC4}"/>
    <dgm:cxn modelId="{669B2C31-A924-4BD6-AE7B-56A65EE645D4}" type="presOf" srcId="{7B20B616-C17A-4777-B51B-4DA461D27E1E}" destId="{A61F714B-BA41-4254-AE9F-C6B83D2B8823}" srcOrd="0" destOrd="0" presId="urn:microsoft.com/office/officeart/2005/8/layout/list1"/>
    <dgm:cxn modelId="{D97422A1-6479-4802-821D-8F91C3313F08}" type="presOf" srcId="{7BEBDD4B-E851-4594-943E-55D802925FE2}" destId="{EDC3332E-0CD0-49D9-8200-0C956C850883}" srcOrd="0" destOrd="0" presId="urn:microsoft.com/office/officeart/2005/8/layout/list1"/>
    <dgm:cxn modelId="{26DB1BF0-A83C-46C4-AAB3-193B52A2DB18}" type="presOf" srcId="{BDD1DA66-25D1-4DDE-A122-FE03FA821D57}" destId="{118263B1-7E29-445E-97CB-B57619C9A91A}" srcOrd="1" destOrd="0" presId="urn:microsoft.com/office/officeart/2005/8/layout/list1"/>
    <dgm:cxn modelId="{481EB9FF-A6B7-495D-97BE-E706C2BB697C}" type="presOf" srcId="{98221EEC-A3B8-41B2-B204-5927E52815D1}" destId="{B4397220-F489-4867-8497-36A4992B0AB9}" srcOrd="1" destOrd="0" presId="urn:microsoft.com/office/officeart/2005/8/layout/list1"/>
    <dgm:cxn modelId="{D02245EC-8DAE-48C9-83A9-710FCD1D6493}" srcId="{7BEBDD4B-E851-4594-943E-55D802925FE2}" destId="{BDD1DA66-25D1-4DDE-A122-FE03FA821D57}" srcOrd="0" destOrd="0" parTransId="{D52A73C9-D33B-4302-943D-9CBB4BD10F88}" sibTransId="{A8FC5D88-59D1-4446-8AEE-C19BD33963AD}"/>
    <dgm:cxn modelId="{6B8BFC6B-7FB8-4D52-B4A9-7FF641AEB0C5}" srcId="{7BEBDD4B-E851-4594-943E-55D802925FE2}" destId="{42E9387D-70A1-46CB-901B-E493DCFB8BEE}" srcOrd="3" destOrd="0" parTransId="{157631CF-EE80-45DE-AFD9-DFE2D8CBC926}" sibTransId="{B31A40EF-72AB-4ED7-A2F9-3B584C46FDA7}"/>
    <dgm:cxn modelId="{88537E0A-A229-4B1D-9A04-0EB85BEB33EC}" type="presOf" srcId="{98221EEC-A3B8-41B2-B204-5927E52815D1}" destId="{C0CBC693-E4BF-4AD2-AB93-81F279FBC35D}" srcOrd="0" destOrd="0" presId="urn:microsoft.com/office/officeart/2005/8/layout/list1"/>
    <dgm:cxn modelId="{88D73F5B-0B1F-40D6-8CA5-8A480538157A}" srcId="{7BEBDD4B-E851-4594-943E-55D802925FE2}" destId="{D5EF1795-61F1-4ABA-BDF7-6F33D1CD906B}" srcOrd="4" destOrd="0" parTransId="{4A4600C1-304E-4A16-9A04-7BEE1176EEAF}" sibTransId="{6E51F962-C5B1-4FFE-95C5-C17EB0B7B17B}"/>
    <dgm:cxn modelId="{C0990D80-6C12-4743-9589-0C95C003F174}" type="presOf" srcId="{D5EF1795-61F1-4ABA-BDF7-6F33D1CD906B}" destId="{C10BBE56-1C84-4B01-97D1-2BF6AB3F3FE9}" srcOrd="1" destOrd="0" presId="urn:microsoft.com/office/officeart/2005/8/layout/list1"/>
    <dgm:cxn modelId="{86DE444E-3002-4A68-B3A9-A5DDD7396E3B}" type="presParOf" srcId="{EDC3332E-0CD0-49D9-8200-0C956C850883}" destId="{3FF3FF0A-921F-42A9-9071-76EC66EC2760}" srcOrd="0" destOrd="0" presId="urn:microsoft.com/office/officeart/2005/8/layout/list1"/>
    <dgm:cxn modelId="{CC8D7652-D476-499F-B5DE-9048E42F5783}" type="presParOf" srcId="{3FF3FF0A-921F-42A9-9071-76EC66EC2760}" destId="{E0FEDECC-7F00-4A6B-BC72-A2BD5F1CE9A3}" srcOrd="0" destOrd="0" presId="urn:microsoft.com/office/officeart/2005/8/layout/list1"/>
    <dgm:cxn modelId="{B74E1D87-AA6D-4AE8-8CF8-05FDB8899588}" type="presParOf" srcId="{3FF3FF0A-921F-42A9-9071-76EC66EC2760}" destId="{118263B1-7E29-445E-97CB-B57619C9A91A}" srcOrd="1" destOrd="0" presId="urn:microsoft.com/office/officeart/2005/8/layout/list1"/>
    <dgm:cxn modelId="{17F8801A-DC2C-4EC5-B8F9-B51877B3C5B5}" type="presParOf" srcId="{EDC3332E-0CD0-49D9-8200-0C956C850883}" destId="{0BD3CC77-04E5-417E-B451-B99B40173DA3}" srcOrd="1" destOrd="0" presId="urn:microsoft.com/office/officeart/2005/8/layout/list1"/>
    <dgm:cxn modelId="{2D28DD0D-3C58-459D-ACAB-9CC6C5D9C8B3}" type="presParOf" srcId="{EDC3332E-0CD0-49D9-8200-0C956C850883}" destId="{46BABB0F-06D3-480A-A215-2C6EB1CC0FC2}" srcOrd="2" destOrd="0" presId="urn:microsoft.com/office/officeart/2005/8/layout/list1"/>
    <dgm:cxn modelId="{2239CF5E-879A-491E-A534-7AEECC24D232}" type="presParOf" srcId="{EDC3332E-0CD0-49D9-8200-0C956C850883}" destId="{2381908B-DD5B-488D-AC7D-A800DC8F48B2}" srcOrd="3" destOrd="0" presId="urn:microsoft.com/office/officeart/2005/8/layout/list1"/>
    <dgm:cxn modelId="{E65A92E1-BF13-4722-A103-FD1DADAC6E56}" type="presParOf" srcId="{EDC3332E-0CD0-49D9-8200-0C956C850883}" destId="{CF04EE3C-404B-4805-9580-D05065A745C9}" srcOrd="4" destOrd="0" presId="urn:microsoft.com/office/officeart/2005/8/layout/list1"/>
    <dgm:cxn modelId="{D99800C0-98AB-406A-9E6D-9E9968631FEF}" type="presParOf" srcId="{CF04EE3C-404B-4805-9580-D05065A745C9}" destId="{A61F714B-BA41-4254-AE9F-C6B83D2B8823}" srcOrd="0" destOrd="0" presId="urn:microsoft.com/office/officeart/2005/8/layout/list1"/>
    <dgm:cxn modelId="{25621A5B-B909-4574-BE5E-5D99BB9120EB}" type="presParOf" srcId="{CF04EE3C-404B-4805-9580-D05065A745C9}" destId="{F25AED33-00F5-495D-B186-DBCF756BE7AB}" srcOrd="1" destOrd="0" presId="urn:microsoft.com/office/officeart/2005/8/layout/list1"/>
    <dgm:cxn modelId="{F83CC47C-2F9C-41F6-9F3F-45BEF6564B96}" type="presParOf" srcId="{EDC3332E-0CD0-49D9-8200-0C956C850883}" destId="{D524625C-2644-4324-A5DD-800F6264C26D}" srcOrd="5" destOrd="0" presId="urn:microsoft.com/office/officeart/2005/8/layout/list1"/>
    <dgm:cxn modelId="{97DC9166-000A-4763-B593-75B5D74DC7A5}" type="presParOf" srcId="{EDC3332E-0CD0-49D9-8200-0C956C850883}" destId="{363B465E-6D43-47FC-A6D0-0E6A55293F1A}" srcOrd="6" destOrd="0" presId="urn:microsoft.com/office/officeart/2005/8/layout/list1"/>
    <dgm:cxn modelId="{9178FD83-3B2E-4C24-861F-22EFF3F8EC30}" type="presParOf" srcId="{EDC3332E-0CD0-49D9-8200-0C956C850883}" destId="{EB820968-399F-49E7-8972-4DCE1EF04425}" srcOrd="7" destOrd="0" presId="urn:microsoft.com/office/officeart/2005/8/layout/list1"/>
    <dgm:cxn modelId="{5EAEF9C2-6A48-4417-AF0C-5687DF581735}" type="presParOf" srcId="{EDC3332E-0CD0-49D9-8200-0C956C850883}" destId="{16AD3CFD-D3E9-46A9-AED9-69D9C0298FA6}" srcOrd="8" destOrd="0" presId="urn:microsoft.com/office/officeart/2005/8/layout/list1"/>
    <dgm:cxn modelId="{ACD652FC-01D6-4F1B-848E-D321E48A0C6A}" type="presParOf" srcId="{16AD3CFD-D3E9-46A9-AED9-69D9C0298FA6}" destId="{C0CBC693-E4BF-4AD2-AB93-81F279FBC35D}" srcOrd="0" destOrd="0" presId="urn:microsoft.com/office/officeart/2005/8/layout/list1"/>
    <dgm:cxn modelId="{B577540D-B235-46AC-A871-4351A7E0E750}" type="presParOf" srcId="{16AD3CFD-D3E9-46A9-AED9-69D9C0298FA6}" destId="{B4397220-F489-4867-8497-36A4992B0AB9}" srcOrd="1" destOrd="0" presId="urn:microsoft.com/office/officeart/2005/8/layout/list1"/>
    <dgm:cxn modelId="{12780060-9C9F-435C-BCBF-43E2530B252D}" type="presParOf" srcId="{EDC3332E-0CD0-49D9-8200-0C956C850883}" destId="{4E1718AA-E4E0-4458-ADE8-049EA640A17C}" srcOrd="9" destOrd="0" presId="urn:microsoft.com/office/officeart/2005/8/layout/list1"/>
    <dgm:cxn modelId="{A408DB3E-0D9B-4707-99B0-0550621C28DC}" type="presParOf" srcId="{EDC3332E-0CD0-49D9-8200-0C956C850883}" destId="{7C9A97BD-5B3F-4737-A05D-1C9F9B87B570}" srcOrd="10" destOrd="0" presId="urn:microsoft.com/office/officeart/2005/8/layout/list1"/>
    <dgm:cxn modelId="{436F547D-884C-4EE2-9EDB-A709CA204ED4}" type="presParOf" srcId="{EDC3332E-0CD0-49D9-8200-0C956C850883}" destId="{4FD51280-66AF-469E-BD5D-0927F37F31A6}" srcOrd="11" destOrd="0" presId="urn:microsoft.com/office/officeart/2005/8/layout/list1"/>
    <dgm:cxn modelId="{371F7654-C2B0-4700-8327-E8DCFA8E60BD}" type="presParOf" srcId="{EDC3332E-0CD0-49D9-8200-0C956C850883}" destId="{8EA7C97F-1368-4986-BA08-A4272D116F70}" srcOrd="12" destOrd="0" presId="urn:microsoft.com/office/officeart/2005/8/layout/list1"/>
    <dgm:cxn modelId="{5F3C41E4-48CC-4D8E-90EF-1E923E80CF90}" type="presParOf" srcId="{8EA7C97F-1368-4986-BA08-A4272D116F70}" destId="{59B8E1F8-FEAE-4B4A-A328-11789FC425AA}" srcOrd="0" destOrd="0" presId="urn:microsoft.com/office/officeart/2005/8/layout/list1"/>
    <dgm:cxn modelId="{BCEEE765-BA86-496A-8391-D6D33B73F2C8}" type="presParOf" srcId="{8EA7C97F-1368-4986-BA08-A4272D116F70}" destId="{AAEC2C47-6B73-41C6-ACFE-3394B60C9B31}" srcOrd="1" destOrd="0" presId="urn:microsoft.com/office/officeart/2005/8/layout/list1"/>
    <dgm:cxn modelId="{9D0D7FCC-B276-456F-AA9A-8FFE95BCDC6A}" type="presParOf" srcId="{EDC3332E-0CD0-49D9-8200-0C956C850883}" destId="{56E75054-9192-4B8B-8374-317EEB6A77AD}" srcOrd="13" destOrd="0" presId="urn:microsoft.com/office/officeart/2005/8/layout/list1"/>
    <dgm:cxn modelId="{1BF69E44-4005-4E33-B1AD-FC831D6E9644}" type="presParOf" srcId="{EDC3332E-0CD0-49D9-8200-0C956C850883}" destId="{A941AFD7-FB2B-490F-B71A-FD92FB737F49}" srcOrd="14" destOrd="0" presId="urn:microsoft.com/office/officeart/2005/8/layout/list1"/>
    <dgm:cxn modelId="{12725A7D-F1A1-4A6C-A1CD-D26DF2E46248}" type="presParOf" srcId="{EDC3332E-0CD0-49D9-8200-0C956C850883}" destId="{2C7C3C98-45D8-4DAD-8A83-230AA2D91BB5}" srcOrd="15" destOrd="0" presId="urn:microsoft.com/office/officeart/2005/8/layout/list1"/>
    <dgm:cxn modelId="{1CCC5B61-CD84-4202-B96B-1A44DD6FA5D1}" type="presParOf" srcId="{EDC3332E-0CD0-49D9-8200-0C956C850883}" destId="{22D7950C-EF75-4BC3-8D41-E8F110A1DA1C}" srcOrd="16" destOrd="0" presId="urn:microsoft.com/office/officeart/2005/8/layout/list1"/>
    <dgm:cxn modelId="{806EB536-B638-40AF-BF8F-AC9FDA3175CC}" type="presParOf" srcId="{22D7950C-EF75-4BC3-8D41-E8F110A1DA1C}" destId="{3D806EE7-555E-4F51-851F-C50286540B6E}" srcOrd="0" destOrd="0" presId="urn:microsoft.com/office/officeart/2005/8/layout/list1"/>
    <dgm:cxn modelId="{119D0C1B-A2BE-4983-A7E1-57F43A1E54A2}" type="presParOf" srcId="{22D7950C-EF75-4BC3-8D41-E8F110A1DA1C}" destId="{C10BBE56-1C84-4B01-97D1-2BF6AB3F3FE9}" srcOrd="1" destOrd="0" presId="urn:microsoft.com/office/officeart/2005/8/layout/list1"/>
    <dgm:cxn modelId="{E0C17706-1E03-4B2F-81C4-A5EA549111DE}" type="presParOf" srcId="{EDC3332E-0CD0-49D9-8200-0C956C850883}" destId="{946C961D-2934-4022-992A-95A01E721E0E}" srcOrd="17" destOrd="0" presId="urn:microsoft.com/office/officeart/2005/8/layout/list1"/>
    <dgm:cxn modelId="{6D487380-F5B5-43EA-BDFD-8ECF3E8A1719}" type="presParOf" srcId="{EDC3332E-0CD0-49D9-8200-0C956C850883}" destId="{7FD24BAF-A738-4D1A-AFD5-1B95BEF6DDA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54965-91F7-4914-ACC4-447CD31FC419}">
      <dsp:nvSpPr>
        <dsp:cNvPr id="0" name=""/>
        <dsp:cNvSpPr/>
      </dsp:nvSpPr>
      <dsp:spPr>
        <a:xfrm>
          <a:off x="1082079" y="1244352"/>
          <a:ext cx="2153799" cy="2153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VETERINÁRNÍ A FARMACEUTICKÁ UNIVERZITA BRNO</a:t>
          </a:r>
          <a:endParaRPr lang="cs-CZ" sz="1600" kern="1200" dirty="0"/>
        </a:p>
      </dsp:txBody>
      <dsp:txXfrm>
        <a:off x="1397496" y="1559784"/>
        <a:ext cx="1522965" cy="1523041"/>
      </dsp:txXfrm>
    </dsp:sp>
    <dsp:sp modelId="{A07D3CE3-D53C-4692-A143-DD4D338ED325}">
      <dsp:nvSpPr>
        <dsp:cNvPr id="0" name=""/>
        <dsp:cNvSpPr/>
      </dsp:nvSpPr>
      <dsp:spPr>
        <a:xfrm>
          <a:off x="897292" y="0"/>
          <a:ext cx="4341704" cy="452596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330B6-03E2-4838-AA41-6CAACC95D111}">
      <dsp:nvSpPr>
        <dsp:cNvPr id="0" name=""/>
        <dsp:cNvSpPr/>
      </dsp:nvSpPr>
      <dsp:spPr>
        <a:xfrm>
          <a:off x="4106415" y="1388370"/>
          <a:ext cx="1849469" cy="17236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F8792D-0743-41C8-BA09-8E9B568C195A}">
      <dsp:nvSpPr>
        <dsp:cNvPr id="0" name=""/>
        <dsp:cNvSpPr/>
      </dsp:nvSpPr>
      <dsp:spPr>
        <a:xfrm>
          <a:off x="5335522" y="400095"/>
          <a:ext cx="1544403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cs-CZ" sz="1600" kern="1200" dirty="0"/>
        </a:p>
      </dsp:txBody>
      <dsp:txXfrm>
        <a:off x="5335522" y="400095"/>
        <a:ext cx="1544403" cy="1117007"/>
      </dsp:txXfrm>
    </dsp:sp>
    <dsp:sp modelId="{02F33F28-FD45-4D7A-8316-A58F8B629C9F}">
      <dsp:nvSpPr>
        <dsp:cNvPr id="0" name=""/>
        <dsp:cNvSpPr/>
      </dsp:nvSpPr>
      <dsp:spPr>
        <a:xfrm>
          <a:off x="3962401" y="236237"/>
          <a:ext cx="859048" cy="9023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259937B-3040-4933-BA24-0B21B6F007B5}">
      <dsp:nvSpPr>
        <dsp:cNvPr id="0" name=""/>
        <dsp:cNvSpPr/>
      </dsp:nvSpPr>
      <dsp:spPr>
        <a:xfrm>
          <a:off x="6122637" y="1748412"/>
          <a:ext cx="1544403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cs-CZ" sz="1600" kern="1200" dirty="0" smtClean="0"/>
            <a:t>FAKULTA VETERINÁRNÍHO LÉKAŘSTVÍ</a:t>
          </a:r>
          <a:endParaRPr lang="cs-CZ" sz="1600" kern="1200" dirty="0"/>
        </a:p>
      </dsp:txBody>
      <dsp:txXfrm>
        <a:off x="6122637" y="1748412"/>
        <a:ext cx="1544403" cy="1117007"/>
      </dsp:txXfrm>
    </dsp:sp>
    <dsp:sp modelId="{E5A4F392-A489-41C2-9A3D-C692D851148D}">
      <dsp:nvSpPr>
        <dsp:cNvPr id="0" name=""/>
        <dsp:cNvSpPr/>
      </dsp:nvSpPr>
      <dsp:spPr>
        <a:xfrm>
          <a:off x="3962403" y="3404593"/>
          <a:ext cx="886843" cy="89909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9EE304-222D-4103-8A2F-4F5AB77D0B9C}">
      <dsp:nvSpPr>
        <dsp:cNvPr id="0" name=""/>
        <dsp:cNvSpPr/>
      </dsp:nvSpPr>
      <dsp:spPr>
        <a:xfrm>
          <a:off x="5335522" y="3049593"/>
          <a:ext cx="1544403" cy="111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cs-CZ" sz="1600" kern="1200" dirty="0"/>
        </a:p>
      </dsp:txBody>
      <dsp:txXfrm>
        <a:off x="5335522" y="3049593"/>
        <a:ext cx="1544403" cy="11170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EE9B-2AB1-4A0E-95EA-56E78BEF43BE}">
      <dsp:nvSpPr>
        <dsp:cNvPr id="0" name=""/>
        <dsp:cNvSpPr/>
      </dsp:nvSpPr>
      <dsp:spPr>
        <a:xfrm>
          <a:off x="3170316" y="524269"/>
          <a:ext cx="2056765" cy="19303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Přijímací řízení</a:t>
          </a:r>
          <a:endParaRPr lang="cs-CZ" sz="3400" kern="1200" dirty="0"/>
        </a:p>
      </dsp:txBody>
      <dsp:txXfrm>
        <a:off x="3264546" y="618499"/>
        <a:ext cx="1868305" cy="1741854"/>
      </dsp:txXfrm>
    </dsp:sp>
    <dsp:sp modelId="{359D3203-C34D-48B6-82A6-3E935FEB0838}">
      <dsp:nvSpPr>
        <dsp:cNvPr id="0" name=""/>
        <dsp:cNvSpPr/>
      </dsp:nvSpPr>
      <dsp:spPr>
        <a:xfrm rot="5408369">
          <a:off x="3972831" y="2677558"/>
          <a:ext cx="445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9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A945-9FA6-496A-A06D-81E508CB15C8}">
      <dsp:nvSpPr>
        <dsp:cNvPr id="0" name=""/>
        <dsp:cNvSpPr/>
      </dsp:nvSpPr>
      <dsp:spPr>
        <a:xfrm>
          <a:off x="2450231" y="2900532"/>
          <a:ext cx="3487042" cy="1241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800" kern="1200" dirty="0" err="1" smtClean="0">
              <a:latin typeface="Arial" charset="0"/>
            </a:rPr>
            <a:t>prospěch</a:t>
          </a:r>
          <a:r>
            <a:rPr lang="en-GB" altLang="cs-CZ" sz="2800" kern="1200" dirty="0" smtClean="0">
              <a:latin typeface="Arial" charset="0"/>
            </a:rPr>
            <a:t> z </a:t>
          </a:r>
          <a:r>
            <a:rPr lang="en-GB" altLang="cs-CZ" sz="2800" kern="1200" dirty="0" err="1" smtClean="0">
              <a:latin typeface="Arial" charset="0"/>
            </a:rPr>
            <a:t>předchozího</a:t>
          </a:r>
          <a:r>
            <a:rPr lang="en-GB" altLang="cs-CZ" sz="2800" kern="1200" dirty="0" smtClean="0">
              <a:latin typeface="Arial" charset="0"/>
            </a:rPr>
            <a:t> </a:t>
          </a:r>
          <a:r>
            <a:rPr lang="en-GB" altLang="cs-CZ" sz="2800" kern="1200" dirty="0" err="1" smtClean="0">
              <a:latin typeface="Arial" charset="0"/>
            </a:rPr>
            <a:t>studia</a:t>
          </a:r>
          <a:endParaRPr lang="cs-CZ" sz="2800" kern="1200" dirty="0"/>
        </a:p>
      </dsp:txBody>
      <dsp:txXfrm>
        <a:off x="2510834" y="2961135"/>
        <a:ext cx="3365836" cy="1120250"/>
      </dsp:txXfrm>
    </dsp:sp>
    <dsp:sp modelId="{503345F1-8E1F-46FD-A2FE-553774B3AF2F}">
      <dsp:nvSpPr>
        <dsp:cNvPr id="0" name=""/>
        <dsp:cNvSpPr/>
      </dsp:nvSpPr>
      <dsp:spPr>
        <a:xfrm rot="1256217">
          <a:off x="5190336" y="2081758"/>
          <a:ext cx="1113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30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78732-9220-4431-BC42-34570DFCAF0C}">
      <dsp:nvSpPr>
        <dsp:cNvPr id="0" name=""/>
        <dsp:cNvSpPr/>
      </dsp:nvSpPr>
      <dsp:spPr>
        <a:xfrm>
          <a:off x="6266650" y="1100349"/>
          <a:ext cx="1513435" cy="293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0" kern="1200" smtClean="0">
              <a:latin typeface="+mn-lt"/>
            </a:rPr>
            <a:t>středoškolské aktivity </a:t>
          </a:r>
          <a:endParaRPr lang="cs-CZ" altLang="cs-CZ" sz="1800" b="0" kern="120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0" kern="1200" smtClean="0">
              <a:latin typeface="+mn-lt"/>
            </a:rPr>
            <a:t>– středoškolská</a:t>
          </a:r>
          <a:r>
            <a:rPr lang="cs-CZ" altLang="cs-CZ" sz="1800" b="0" kern="1200" smtClean="0">
              <a:latin typeface="+mn-lt"/>
            </a:rPr>
            <a:t> </a:t>
          </a:r>
          <a:r>
            <a:rPr lang="en-GB" altLang="cs-CZ" sz="1800" b="0" kern="1200" smtClean="0">
              <a:latin typeface="+mn-lt"/>
            </a:rPr>
            <a:t>odborná činnost, </a:t>
          </a:r>
          <a:r>
            <a:rPr lang="cs-CZ" altLang="cs-CZ" sz="1800" b="0" kern="1200" smtClean="0">
              <a:latin typeface="+mn-lt"/>
            </a:rPr>
            <a:t>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1800" b="0" kern="1200" smtClean="0">
              <a:latin typeface="+mn-lt"/>
            </a:rPr>
            <a:t>olympiády, publikace,</a:t>
          </a:r>
          <a:r>
            <a:rPr lang="cs-CZ" altLang="cs-CZ" sz="1800" b="0" kern="1200" smtClean="0">
              <a:latin typeface="+mn-lt"/>
            </a:rPr>
            <a:t> </a:t>
          </a:r>
          <a:r>
            <a:rPr lang="en-GB" altLang="cs-CZ" sz="1800" b="0" kern="1200" smtClean="0">
              <a:latin typeface="+mn-lt"/>
            </a:rPr>
            <a:t>jazykové zkoušky</a:t>
          </a:r>
          <a:endParaRPr lang="cs-CZ" sz="1800" b="0" kern="1200" dirty="0">
            <a:latin typeface="+mn-lt"/>
          </a:endParaRPr>
        </a:p>
      </dsp:txBody>
      <dsp:txXfrm>
        <a:off x="6340530" y="1174229"/>
        <a:ext cx="1365675" cy="2791840"/>
      </dsp:txXfrm>
    </dsp:sp>
    <dsp:sp modelId="{065E5AD5-5C64-4F27-8AFB-2804EE51648B}">
      <dsp:nvSpPr>
        <dsp:cNvPr id="0" name=""/>
        <dsp:cNvSpPr/>
      </dsp:nvSpPr>
      <dsp:spPr>
        <a:xfrm rot="9552429">
          <a:off x="2099212" y="2076440"/>
          <a:ext cx="1107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71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341C-18C6-4998-881A-A511B6BB8B1C}">
      <dsp:nvSpPr>
        <dsp:cNvPr id="0" name=""/>
        <dsp:cNvSpPr/>
      </dsp:nvSpPr>
      <dsp:spPr>
        <a:xfrm>
          <a:off x="376025" y="1214215"/>
          <a:ext cx="1759241" cy="2785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900" b="0" kern="1200" smtClean="0">
              <a:latin typeface="+mn-lt"/>
            </a:rPr>
            <a:t>přijímací zkoušky z biologie a chemie </a:t>
          </a:r>
          <a:endParaRPr lang="cs-CZ" sz="2900" b="0" kern="1200" dirty="0">
            <a:latin typeface="+mn-lt"/>
          </a:endParaRPr>
        </a:p>
      </dsp:txBody>
      <dsp:txXfrm>
        <a:off x="461904" y="1300094"/>
        <a:ext cx="1587483" cy="26137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BB0F-06D3-480A-A215-2C6EB1CC0FC2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/>
            <a:t>Biologie</a:t>
          </a:r>
          <a:r>
            <a:rPr lang="cs-CZ" altLang="cs-CZ" sz="2000" kern="1200" smtClean="0"/>
            <a:t>: celkem 37 otázek -  za správnou odpověď 1 bod –  max. 37 bodů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kern="1200" smtClean="0"/>
            <a:t>- ještě prospěl/a – 18 bodů</a:t>
          </a:r>
          <a:endParaRPr lang="cs-CZ" sz="2000" b="1" kern="1200" dirty="0">
            <a:latin typeface="+mn-lt"/>
          </a:endParaRPr>
        </a:p>
      </dsp:txBody>
      <dsp:txXfrm>
        <a:off x="460476" y="90417"/>
        <a:ext cx="5662728" cy="905688"/>
      </dsp:txXfrm>
    </dsp:sp>
    <dsp:sp modelId="{363B465E-6D43-47FC-A6D0-0E6A55293F1A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/>
            <a:t>Chemie</a:t>
          </a:r>
          <a:r>
            <a:rPr lang="cs-CZ" altLang="cs-CZ" sz="2000" kern="1200" smtClean="0"/>
            <a:t>: celkem 17 otázek - bodovaných 1-3 body – max. 37 bodů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kern="1200" smtClean="0"/>
            <a:t>- ještě prospěl/a – 18 bodů</a:t>
          </a:r>
          <a:endParaRPr lang="cs-CZ" sz="2000" b="1" kern="1200" dirty="0">
            <a:latin typeface="+mn-lt"/>
          </a:endParaRPr>
        </a:p>
      </dsp:txBody>
      <dsp:txXfrm>
        <a:off x="460476" y="1632657"/>
        <a:ext cx="5662728" cy="905688"/>
      </dsp:txXfrm>
    </dsp:sp>
    <dsp:sp modelId="{7C9A97BD-5B3F-4737-A05D-1C9F9B87B570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/>
            <a:t>Celkem maximální počet bodů za testy:  74</a:t>
          </a:r>
          <a:endParaRPr lang="cs-CZ" sz="2000" b="1" kern="1200" dirty="0">
            <a:latin typeface="+mn-lt"/>
          </a:endParaRPr>
        </a:p>
      </dsp:txBody>
      <dsp:txXfrm>
        <a:off x="460476" y="3174897"/>
        <a:ext cx="5662728" cy="9056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EE9B-2AB1-4A0E-95EA-56E78BEF43BE}">
      <dsp:nvSpPr>
        <dsp:cNvPr id="0" name=""/>
        <dsp:cNvSpPr/>
      </dsp:nvSpPr>
      <dsp:spPr>
        <a:xfrm>
          <a:off x="3178702" y="388625"/>
          <a:ext cx="2056765" cy="19303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500" b="1" kern="1200" smtClean="0"/>
            <a:t>Bodové hodnocení prospěchu ze střední školy</a:t>
          </a:r>
          <a:endParaRPr lang="cs-CZ" sz="2500" kern="1200" dirty="0"/>
        </a:p>
      </dsp:txBody>
      <dsp:txXfrm>
        <a:off x="3272932" y="482855"/>
        <a:ext cx="1868305" cy="1741854"/>
      </dsp:txXfrm>
    </dsp:sp>
    <dsp:sp modelId="{359D3203-C34D-48B6-82A6-3E935FEB0838}">
      <dsp:nvSpPr>
        <dsp:cNvPr id="0" name=""/>
        <dsp:cNvSpPr/>
      </dsp:nvSpPr>
      <dsp:spPr>
        <a:xfrm rot="5408365">
          <a:off x="3981212" y="2541921"/>
          <a:ext cx="4459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59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A945-9FA6-496A-A06D-81E508CB15C8}">
      <dsp:nvSpPr>
        <dsp:cNvPr id="0" name=""/>
        <dsp:cNvSpPr/>
      </dsp:nvSpPr>
      <dsp:spPr>
        <a:xfrm>
          <a:off x="2458620" y="2764902"/>
          <a:ext cx="3487042" cy="1241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300" kern="1200" smtClean="0"/>
            <a:t>Max. počet bodů za prospěch (při průměru do 1,25): 20</a:t>
          </a:r>
          <a:endParaRPr lang="cs-CZ" sz="2300" kern="1200" dirty="0"/>
        </a:p>
      </dsp:txBody>
      <dsp:txXfrm>
        <a:off x="2519223" y="2825505"/>
        <a:ext cx="3365836" cy="1120250"/>
      </dsp:txXfrm>
    </dsp:sp>
    <dsp:sp modelId="{503345F1-8E1F-46FD-A2FE-553774B3AF2F}">
      <dsp:nvSpPr>
        <dsp:cNvPr id="0" name=""/>
        <dsp:cNvSpPr/>
      </dsp:nvSpPr>
      <dsp:spPr>
        <a:xfrm rot="1332015">
          <a:off x="5193850" y="1985586"/>
          <a:ext cx="1122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8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78732-9220-4431-BC42-34570DFCAF0C}">
      <dsp:nvSpPr>
        <dsp:cNvPr id="0" name=""/>
        <dsp:cNvSpPr/>
      </dsp:nvSpPr>
      <dsp:spPr>
        <a:xfrm>
          <a:off x="6275040" y="1036724"/>
          <a:ext cx="1513435" cy="2939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500" kern="1200" smtClean="0"/>
            <a:t>Max. počet bodů za maturitu: 20</a:t>
          </a:r>
          <a:endParaRPr lang="cs-CZ" sz="2500" kern="1200" dirty="0"/>
        </a:p>
      </dsp:txBody>
      <dsp:txXfrm>
        <a:off x="6348920" y="1110604"/>
        <a:ext cx="1365675" cy="2791840"/>
      </dsp:txXfrm>
    </dsp:sp>
    <dsp:sp modelId="{065E5AD5-5C64-4F27-8AFB-2804EE51648B}">
      <dsp:nvSpPr>
        <dsp:cNvPr id="0" name=""/>
        <dsp:cNvSpPr/>
      </dsp:nvSpPr>
      <dsp:spPr>
        <a:xfrm rot="9419632">
          <a:off x="2090185" y="2011957"/>
          <a:ext cx="113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5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5341C-18C6-4998-881A-A511B6BB8B1C}">
      <dsp:nvSpPr>
        <dsp:cNvPr id="0" name=""/>
        <dsp:cNvSpPr/>
      </dsp:nvSpPr>
      <dsp:spPr>
        <a:xfrm>
          <a:off x="376025" y="1214215"/>
          <a:ext cx="1759241" cy="2785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500" kern="1200" smtClean="0"/>
            <a:t>Max. počet bodů za 1.- 4. ročník a maturitu (při průměru 1,00): 134</a:t>
          </a:r>
          <a:endParaRPr lang="cs-CZ" sz="2500" kern="1200" dirty="0"/>
        </a:p>
      </dsp:txBody>
      <dsp:txXfrm>
        <a:off x="461904" y="1300094"/>
        <a:ext cx="1587483" cy="26137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BB0F-06D3-480A-A215-2C6EB1CC0FC2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/>
            <a:t>Celkový max. počet bodů za prospěch ze střední školy: 40, resp. 134</a:t>
          </a:r>
          <a:endParaRPr lang="cs-CZ" sz="2000" b="1" kern="1200" dirty="0">
            <a:latin typeface="+mn-lt"/>
          </a:endParaRPr>
        </a:p>
      </dsp:txBody>
      <dsp:txXfrm>
        <a:off x="460476" y="90417"/>
        <a:ext cx="5662728" cy="905688"/>
      </dsp:txXfrm>
    </dsp:sp>
    <dsp:sp modelId="{363B465E-6D43-47FC-A6D0-0E6A55293F1A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/>
            <a:t>Bodové hodnocení mimoškolních aktivit studentů:</a:t>
          </a:r>
          <a:r>
            <a:rPr lang="cs-CZ" altLang="cs-CZ" sz="2000" kern="1200" smtClean="0"/>
            <a:t> max. počet bodů </a:t>
          </a:r>
          <a:r>
            <a:rPr lang="cs-CZ" altLang="cs-CZ" sz="2000" b="1" kern="1200" smtClean="0"/>
            <a:t>20</a:t>
          </a:r>
          <a:endParaRPr lang="cs-CZ" sz="2000" b="1" kern="1200" dirty="0">
            <a:latin typeface="+mn-lt"/>
          </a:endParaRPr>
        </a:p>
      </dsp:txBody>
      <dsp:txXfrm>
        <a:off x="460476" y="1632657"/>
        <a:ext cx="5662728" cy="905688"/>
      </dsp:txXfrm>
    </dsp:sp>
    <dsp:sp modelId="{7C9A97BD-5B3F-4737-A05D-1C9F9B87B570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u="none" kern="1200" smtClean="0"/>
            <a:t>Max. počet bodů, které lze získat v rámci celého přijímacího řízení  134</a:t>
          </a:r>
          <a:endParaRPr lang="cs-CZ" sz="2000" b="1" u="none" kern="1200" dirty="0">
            <a:latin typeface="+mn-lt"/>
          </a:endParaRPr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65ACD-85CE-49C6-8C55-44C95C70FF4F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latin typeface="+mn-lt"/>
            </a:rPr>
            <a:t>Vysoká škola zvěrolékařská založena v r. 1918 jako první VŠ v nově vzniklém Československu</a:t>
          </a:r>
          <a:endParaRPr lang="cs-CZ" sz="2000" kern="1200" dirty="0">
            <a:latin typeface="+mn-lt"/>
          </a:endParaRPr>
        </a:p>
      </dsp:txBody>
      <dsp:txXfrm>
        <a:off x="29163" y="29163"/>
        <a:ext cx="5425092" cy="937385"/>
      </dsp:txXfrm>
    </dsp:sp>
    <dsp:sp modelId="{985B97F8-B1A3-4955-8453-81767FE38991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latin typeface="+mn-lt"/>
            </a:rPr>
            <a:t>1990 - vznik dvou fakult: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latin typeface="+mn-lt"/>
            </a:rPr>
            <a:t>Fakulta veterinárního lékařství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latin typeface="+mn-lt"/>
            </a:rPr>
            <a:t>Fakulta veterinární hygieny a ekologie</a:t>
          </a:r>
          <a:endParaRPr lang="cs-CZ" sz="2000" kern="1200" dirty="0">
            <a:latin typeface="+mn-lt"/>
          </a:endParaRPr>
        </a:p>
      </dsp:txBody>
      <dsp:txXfrm>
        <a:off x="580546" y="1205913"/>
        <a:ext cx="5326758" cy="937385"/>
      </dsp:txXfrm>
    </dsp:sp>
    <dsp:sp modelId="{968CA2C6-8913-4D2F-BBB8-C6EB7C196462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>
              <a:latin typeface="+mn-lt"/>
            </a:rPr>
            <a:t>1991 založena Farmaceutická fakulta</a:t>
          </a:r>
          <a:endParaRPr lang="cs-CZ" sz="2000" kern="1200" dirty="0">
            <a:latin typeface="+mn-lt"/>
          </a:endParaRPr>
        </a:p>
      </dsp:txBody>
      <dsp:txXfrm>
        <a:off x="1123699" y="2382663"/>
        <a:ext cx="5334987" cy="937385"/>
      </dsp:txXfrm>
    </dsp:sp>
    <dsp:sp modelId="{DC1929FB-CDF2-462D-A785-F5EABCAB9B54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smtClean="0">
              <a:latin typeface="+mn-lt"/>
            </a:rPr>
            <a:t>Od 1.1.1995 – Veterinární a farmaceutická univerzita Brno</a:t>
          </a:r>
          <a:endParaRPr lang="cs-CZ" sz="2000" kern="1200" dirty="0">
            <a:latin typeface="+mn-lt"/>
          </a:endParaRPr>
        </a:p>
      </dsp:txBody>
      <dsp:txXfrm>
        <a:off x="1675083" y="3559414"/>
        <a:ext cx="5326758" cy="937385"/>
      </dsp:txXfrm>
    </dsp:sp>
    <dsp:sp modelId="{87ACCBA2-0056-4BE1-8D29-E7611A6F781D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082090" y="762624"/>
        <a:ext cx="355966" cy="487027"/>
      </dsp:txXfrm>
    </dsp:sp>
    <dsp:sp modelId="{2E22960B-3116-4E3C-9C42-48E373A46DD3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633473" y="1939375"/>
        <a:ext cx="355966" cy="487027"/>
      </dsp:txXfrm>
    </dsp:sp>
    <dsp:sp modelId="{08544B35-31CD-4097-B2F2-004FB8D184CE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7176627" y="3116125"/>
        <a:ext cx="355966" cy="48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26082-F240-4C25-8E0C-B1D46FB84731}">
      <dsp:nvSpPr>
        <dsp:cNvPr id="0" name=""/>
        <dsp:cNvSpPr/>
      </dsp:nvSpPr>
      <dsp:spPr>
        <a:xfrm>
          <a:off x="3150000" y="1439"/>
          <a:ext cx="8100000" cy="1103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b="0" i="1" kern="1200" smtClean="0">
              <a:latin typeface="+mn-lt"/>
            </a:rPr>
            <a:t>Akreditovaný </a:t>
          </a:r>
          <a:r>
            <a:rPr lang="cs-CZ" altLang="cs-CZ" sz="2000" b="0" i="1" kern="1200" smtClean="0">
              <a:latin typeface="+mn-lt"/>
            </a:rPr>
            <a:t>m</a:t>
          </a:r>
          <a:r>
            <a:rPr lang="en-GB" altLang="cs-CZ" sz="2000" b="0" i="1" kern="1200" smtClean="0">
              <a:latin typeface="+mn-lt"/>
            </a:rPr>
            <a:t>agisterský studijní  program</a:t>
          </a:r>
          <a:r>
            <a:rPr lang="cs-CZ" altLang="cs-CZ" sz="2000" b="0" i="1" kern="1200" smtClean="0">
              <a:latin typeface="+mn-lt"/>
            </a:rPr>
            <a:t>:</a:t>
          </a:r>
          <a:r>
            <a:rPr lang="en-GB" altLang="cs-CZ" sz="2000" b="0" i="1" kern="1200" smtClean="0">
              <a:latin typeface="+mn-lt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000" b="0" i="1" kern="1200" smtClean="0">
              <a:latin typeface="+mn-lt"/>
            </a:rPr>
            <a:t>Veterinární lékařství</a:t>
          </a:r>
          <a:r>
            <a:rPr lang="cs-CZ" altLang="cs-CZ" sz="2000" b="0" i="1" kern="1200" smtClean="0">
              <a:latin typeface="+mn-lt"/>
            </a:rPr>
            <a:t> </a:t>
          </a:r>
          <a:r>
            <a:rPr lang="en-GB" altLang="cs-CZ" sz="2000" b="0" i="1" kern="1200" smtClean="0">
              <a:latin typeface="+mn-lt"/>
            </a:rPr>
            <a:t>- titul MVDr</a:t>
          </a:r>
          <a:r>
            <a:rPr lang="cs-CZ" altLang="cs-CZ" sz="2000" b="0" i="1" kern="1200" smtClean="0">
              <a:latin typeface="+mn-lt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1" kern="1200" smtClean="0">
              <a:latin typeface="+mn-lt"/>
              <a:ea typeface="+mn-ea"/>
              <a:cs typeface="Arial" pitchFamily="34" charset="0"/>
            </a:rPr>
            <a:t>Veterinary Medicine - titul MVDr.</a:t>
          </a:r>
          <a:endParaRPr lang="cs-CZ" sz="2000" b="0" kern="1200" dirty="0">
            <a:latin typeface="+mn-lt"/>
          </a:endParaRPr>
        </a:p>
      </dsp:txBody>
      <dsp:txXfrm>
        <a:off x="3182320" y="33759"/>
        <a:ext cx="8035360" cy="1038861"/>
      </dsp:txXfrm>
    </dsp:sp>
    <dsp:sp modelId="{B62600CE-84C5-48AB-8ACE-FF468B59CA49}">
      <dsp:nvSpPr>
        <dsp:cNvPr id="0" name=""/>
        <dsp:cNvSpPr/>
      </dsp:nvSpPr>
      <dsp:spPr>
        <a:xfrm>
          <a:off x="3150000" y="1182397"/>
          <a:ext cx="430312" cy="4303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618D0-CF11-4DCD-824C-501209C7FEE3}">
      <dsp:nvSpPr>
        <dsp:cNvPr id="0" name=""/>
        <dsp:cNvSpPr/>
      </dsp:nvSpPr>
      <dsp:spPr>
        <a:xfrm>
          <a:off x="3606131" y="1182397"/>
          <a:ext cx="7643868" cy="430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000" b="1" kern="1200" smtClean="0">
              <a:latin typeface="Arial" charset="0"/>
            </a:rPr>
            <a:t>základní předměty</a:t>
          </a:r>
          <a:endParaRPr lang="cs-CZ" sz="2000" kern="1200" dirty="0"/>
        </a:p>
      </dsp:txBody>
      <dsp:txXfrm>
        <a:off x="3627141" y="1203407"/>
        <a:ext cx="7601848" cy="388292"/>
      </dsp:txXfrm>
    </dsp:sp>
    <dsp:sp modelId="{897EBAD2-8BC0-4A42-9CEC-F904EB4A3CFE}">
      <dsp:nvSpPr>
        <dsp:cNvPr id="0" name=""/>
        <dsp:cNvSpPr/>
      </dsp:nvSpPr>
      <dsp:spPr>
        <a:xfrm>
          <a:off x="3150000" y="1664347"/>
          <a:ext cx="430312" cy="4303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D968E-E73F-4DAB-8390-B1353F18C491}">
      <dsp:nvSpPr>
        <dsp:cNvPr id="0" name=""/>
        <dsp:cNvSpPr/>
      </dsp:nvSpPr>
      <dsp:spPr>
        <a:xfrm>
          <a:off x="3606131" y="1664347"/>
          <a:ext cx="7643868" cy="430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000" b="1" kern="1200" smtClean="0">
              <a:latin typeface="Arial" charset="0"/>
            </a:rPr>
            <a:t>předměty chovu </a:t>
          </a:r>
          <a:endParaRPr lang="cs-CZ" sz="2000" kern="1200" dirty="0"/>
        </a:p>
      </dsp:txBody>
      <dsp:txXfrm>
        <a:off x="3627141" y="1685357"/>
        <a:ext cx="7601848" cy="388292"/>
      </dsp:txXfrm>
    </dsp:sp>
    <dsp:sp modelId="{9882C66C-73BE-4BCE-A2D8-E6176AB4B957}">
      <dsp:nvSpPr>
        <dsp:cNvPr id="0" name=""/>
        <dsp:cNvSpPr/>
      </dsp:nvSpPr>
      <dsp:spPr>
        <a:xfrm>
          <a:off x="3150000" y="2146297"/>
          <a:ext cx="430312" cy="4303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08A40-3A8C-46B4-BDBA-71D795D39C09}">
      <dsp:nvSpPr>
        <dsp:cNvPr id="0" name=""/>
        <dsp:cNvSpPr/>
      </dsp:nvSpPr>
      <dsp:spPr>
        <a:xfrm>
          <a:off x="3606131" y="2146297"/>
          <a:ext cx="7643868" cy="430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000" b="1" kern="1200" smtClean="0">
              <a:latin typeface="Arial" charset="0"/>
            </a:rPr>
            <a:t>preklinické disciplíny</a:t>
          </a:r>
          <a:endParaRPr lang="cs-CZ" sz="2000" kern="1200" dirty="0"/>
        </a:p>
      </dsp:txBody>
      <dsp:txXfrm>
        <a:off x="3627141" y="2167307"/>
        <a:ext cx="7601848" cy="388292"/>
      </dsp:txXfrm>
    </dsp:sp>
    <dsp:sp modelId="{264C2059-0831-4A21-A6CA-1B3737CA3931}">
      <dsp:nvSpPr>
        <dsp:cNvPr id="0" name=""/>
        <dsp:cNvSpPr/>
      </dsp:nvSpPr>
      <dsp:spPr>
        <a:xfrm>
          <a:off x="3150000" y="2628247"/>
          <a:ext cx="430312" cy="43031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0A652-30E0-4E07-AF5E-827E05D119AA}">
      <dsp:nvSpPr>
        <dsp:cNvPr id="0" name=""/>
        <dsp:cNvSpPr/>
      </dsp:nvSpPr>
      <dsp:spPr>
        <a:xfrm>
          <a:off x="3606131" y="2628247"/>
          <a:ext cx="7643868" cy="430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000" b="1" kern="1200" smtClean="0">
              <a:latin typeface="Arial" charset="0"/>
            </a:rPr>
            <a:t>klinické předměty</a:t>
          </a:r>
          <a:endParaRPr lang="cs-CZ" sz="2000" kern="1200" dirty="0"/>
        </a:p>
      </dsp:txBody>
      <dsp:txXfrm>
        <a:off x="3627141" y="2649257"/>
        <a:ext cx="7601848" cy="388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4BF3A-7CC2-44F0-A0D4-4FEB6F273C1A}">
      <dsp:nvSpPr>
        <dsp:cNvPr id="0" name=""/>
        <dsp:cNvSpPr/>
      </dsp:nvSpPr>
      <dsp:spPr>
        <a:xfrm>
          <a:off x="0" y="286247"/>
          <a:ext cx="8218486" cy="772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1" kern="1200" smtClean="0">
              <a:latin typeface="+mn-lt"/>
              <a:ea typeface="+mn-ea"/>
            </a:rPr>
            <a:t>Akreditovaný </a:t>
          </a:r>
          <a:r>
            <a:rPr lang="cs-CZ" sz="2000" b="0" i="1" kern="1200" smtClean="0">
              <a:latin typeface="+mn-lt"/>
              <a:ea typeface="+mn-ea"/>
            </a:rPr>
            <a:t>doktorský</a:t>
          </a:r>
          <a:r>
            <a:rPr lang="en-GB" sz="2000" b="0" i="1" kern="1200" smtClean="0">
              <a:latin typeface="+mn-lt"/>
              <a:ea typeface="+mn-ea"/>
            </a:rPr>
            <a:t> studijní  program</a:t>
          </a:r>
          <a:r>
            <a:rPr lang="cs-CZ" sz="2000" b="0" i="1" kern="1200" smtClean="0">
              <a:latin typeface="+mn-lt"/>
              <a:ea typeface="+mn-ea"/>
            </a:rPr>
            <a:t>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i="1" kern="1200" smtClean="0">
              <a:latin typeface="+mn-lt"/>
              <a:ea typeface="+mn-ea"/>
            </a:rPr>
            <a:t>			- titul Ph.D.</a:t>
          </a:r>
          <a:endParaRPr lang="cs-CZ" sz="2000" b="0" i="1" kern="1200" dirty="0">
            <a:latin typeface="+mn-lt"/>
          </a:endParaRPr>
        </a:p>
      </dsp:txBody>
      <dsp:txXfrm>
        <a:off x="22630" y="308877"/>
        <a:ext cx="8173226" cy="727384"/>
      </dsp:txXfrm>
    </dsp:sp>
    <dsp:sp modelId="{645EE663-FB05-4BE8-8057-E64A66159750}">
      <dsp:nvSpPr>
        <dsp:cNvPr id="0" name=""/>
        <dsp:cNvSpPr/>
      </dsp:nvSpPr>
      <dsp:spPr>
        <a:xfrm>
          <a:off x="0" y="1144752"/>
          <a:ext cx="477000" cy="477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5D9F63-8EE5-43EF-B44B-3D2F9C5FF2AF}">
      <dsp:nvSpPr>
        <dsp:cNvPr id="0" name=""/>
        <dsp:cNvSpPr/>
      </dsp:nvSpPr>
      <dsp:spPr>
        <a:xfrm>
          <a:off x="505619" y="1144752"/>
          <a:ext cx="7712867" cy="477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000" b="1" kern="1200" smtClean="0">
              <a:latin typeface="+mn-lt"/>
            </a:rPr>
            <a:t>14 oborů, z toho 5 v AJ</a:t>
          </a:r>
          <a:endParaRPr lang="cs-CZ" sz="2000" b="1" kern="1200" dirty="0">
            <a:latin typeface="+mn-lt"/>
          </a:endParaRPr>
        </a:p>
      </dsp:txBody>
      <dsp:txXfrm>
        <a:off x="528908" y="1168041"/>
        <a:ext cx="7666289" cy="430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65ACD-85CE-49C6-8C55-44C95C70FF4F}">
      <dsp:nvSpPr>
        <dsp:cNvPr id="0" name=""/>
        <dsp:cNvSpPr/>
      </dsp:nvSpPr>
      <dsp:spPr>
        <a:xfrm>
          <a:off x="0" y="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Evropě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98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fakult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veterinárního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lékařství</a:t>
          </a:r>
          <a:endParaRPr lang="en-GB" altLang="cs-CZ" sz="2000" b="1" kern="1200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- 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57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fakult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-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hodnoceno, </a:t>
          </a:r>
          <a:endParaRPr lang="en-GB" altLang="cs-CZ" sz="2000" b="1" kern="1200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- 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37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fakult</a:t>
          </a:r>
          <a:r>
            <a:rPr lang="en-GB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– hodnoceno </a:t>
          </a:r>
          <a:r>
            <a:rPr lang="en-GB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pozitivně</a:t>
          </a:r>
          <a:endParaRPr lang="cs-CZ" sz="2000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29163" y="29163"/>
        <a:ext cx="5425092" cy="937385"/>
      </dsp:txXfrm>
    </dsp:sp>
    <dsp:sp modelId="{985B97F8-B1A3-4955-8453-81767FE38991}">
      <dsp:nvSpPr>
        <dsp:cNvPr id="0" name=""/>
        <dsp:cNvSpPr/>
      </dsp:nvSpPr>
      <dsp:spPr>
        <a:xfrm>
          <a:off x="551383" y="117675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1996 - mezinárodní evaluace FVL</a:t>
          </a:r>
          <a:endParaRPr lang="cs-CZ" sz="2000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580546" y="1205913"/>
        <a:ext cx="5326758" cy="937385"/>
      </dsp:txXfrm>
    </dsp:sp>
    <dsp:sp modelId="{968CA2C6-8913-4D2F-BBB8-C6EB7C196462}">
      <dsp:nvSpPr>
        <dsp:cNvPr id="0" name=""/>
        <dsp:cNvSpPr/>
      </dsp:nvSpPr>
      <dsp:spPr>
        <a:xfrm>
          <a:off x="1094536" y="2353500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2004 – </a:t>
          </a:r>
          <a:r>
            <a:rPr lang="cs-CZ" altLang="cs-CZ" sz="20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reevaluace</a:t>
          </a: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FVL</a:t>
          </a:r>
          <a:endParaRPr lang="en-GB" altLang="cs-CZ" sz="2000" b="1" kern="1200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</a:t>
          </a:r>
          <a:r>
            <a:rPr lang="cs-CZ" altLang="cs-CZ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- Asociace evropských veterinárních škol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	- Federace evropských veterinárních lékařů</a:t>
          </a:r>
          <a:endParaRPr lang="cs-CZ" sz="1800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1123699" y="2382663"/>
        <a:ext cx="5334987" cy="937385"/>
      </dsp:txXfrm>
    </dsp:sp>
    <dsp:sp modelId="{DC1929FB-CDF2-462D-A785-F5EABCAB9B54}">
      <dsp:nvSpPr>
        <dsp:cNvPr id="0" name=""/>
        <dsp:cNvSpPr/>
      </dsp:nvSpPr>
      <dsp:spPr>
        <a:xfrm>
          <a:off x="1645919" y="3530251"/>
          <a:ext cx="6583679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0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2013 – nová evaluace</a:t>
          </a:r>
          <a:endParaRPr lang="cs-CZ" sz="2000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1675082" y="3559414"/>
        <a:ext cx="5326758" cy="937385"/>
      </dsp:txXfrm>
    </dsp:sp>
    <dsp:sp modelId="{87ACCBA2-0056-4BE1-8D29-E7611A6F781D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082090" y="762624"/>
        <a:ext cx="355966" cy="487027"/>
      </dsp:txXfrm>
    </dsp:sp>
    <dsp:sp modelId="{2E22960B-3116-4E3C-9C42-48E373A46DD3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633473" y="1939375"/>
        <a:ext cx="355966" cy="487027"/>
      </dsp:txXfrm>
    </dsp:sp>
    <dsp:sp modelId="{08544B35-31CD-4097-B2F2-004FB8D184CE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7176627" y="3116125"/>
        <a:ext cx="355966" cy="487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D54BB-E3C9-438B-81E8-1B97BCEBC0DB}">
      <dsp:nvSpPr>
        <dsp:cNvPr id="0" name=""/>
        <dsp:cNvSpPr/>
      </dsp:nvSpPr>
      <dsp:spPr>
        <a:xfrm>
          <a:off x="8029908" y="508717"/>
          <a:ext cx="195673" cy="362149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4C3A7-2D80-44AD-9F0A-32F387F2BB40}">
      <dsp:nvSpPr>
        <dsp:cNvPr id="0" name=""/>
        <dsp:cNvSpPr/>
      </dsp:nvSpPr>
      <dsp:spPr>
        <a:xfrm>
          <a:off x="199691" y="508717"/>
          <a:ext cx="5089147" cy="362149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52916-A579-4019-93E4-EE413E31ED7D}">
      <dsp:nvSpPr>
        <dsp:cNvPr id="0" name=""/>
        <dsp:cNvSpPr/>
      </dsp:nvSpPr>
      <dsp:spPr>
        <a:xfrm>
          <a:off x="4018" y="395750"/>
          <a:ext cx="4893474" cy="27836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6B6D10-A5F1-41DA-BE97-D8D0C8B1E269}">
      <dsp:nvSpPr>
        <dsp:cNvPr id="0" name=""/>
        <dsp:cNvSpPr/>
      </dsp:nvSpPr>
      <dsp:spPr>
        <a:xfrm>
          <a:off x="398653" y="3501621"/>
          <a:ext cx="4694512" cy="42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600" b="1" kern="1200" smtClean="0">
              <a:latin typeface="Arial" charset="0"/>
            </a:rPr>
            <a:t>nové curriculum</a:t>
          </a:r>
          <a:endParaRPr lang="cs-CZ" sz="3600" kern="1200" dirty="0"/>
        </a:p>
      </dsp:txBody>
      <dsp:txXfrm>
        <a:off x="398653" y="3501621"/>
        <a:ext cx="4694512" cy="429875"/>
      </dsp:txXfrm>
    </dsp:sp>
    <dsp:sp modelId="{C8649F84-64AB-404A-9B8D-4345BD80E0DD}">
      <dsp:nvSpPr>
        <dsp:cNvPr id="0" name=""/>
        <dsp:cNvSpPr/>
      </dsp:nvSpPr>
      <dsp:spPr>
        <a:xfrm>
          <a:off x="5121923" y="508717"/>
          <a:ext cx="3074900" cy="362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600" b="1" kern="1200" smtClean="0">
              <a:latin typeface="+mn-lt"/>
            </a:rPr>
            <a:t>Akademický rok 2012/2013</a:t>
          </a:r>
          <a:endParaRPr lang="cs-CZ" sz="3600" kern="1200" dirty="0">
            <a:latin typeface="+mn-lt"/>
          </a:endParaRPr>
        </a:p>
      </dsp:txBody>
      <dsp:txXfrm>
        <a:off x="5121923" y="508717"/>
        <a:ext cx="3074900" cy="36214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F5073-7B8A-4D6E-96C6-C38260439F49}">
      <dsp:nvSpPr>
        <dsp:cNvPr id="0" name=""/>
        <dsp:cNvSpPr/>
      </dsp:nvSpPr>
      <dsp:spPr>
        <a:xfrm>
          <a:off x="0" y="1661388"/>
          <a:ext cx="8229599" cy="60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C85047-2968-4737-A651-8E1B3B18FDA7}">
      <dsp:nvSpPr>
        <dsp:cNvPr id="0" name=""/>
        <dsp:cNvSpPr/>
      </dsp:nvSpPr>
      <dsp:spPr>
        <a:xfrm>
          <a:off x="411480" y="354087"/>
          <a:ext cx="5760720" cy="16615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1. - 5. </a:t>
          </a:r>
          <a:r>
            <a:rPr lang="en-GB" altLang="cs-CZ" sz="24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rok</a:t>
          </a:r>
          <a:r>
            <a:rPr lang="en-GB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4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studia</a:t>
          </a:r>
          <a:r>
            <a:rPr lang="cs-CZ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:</a:t>
          </a:r>
          <a:endParaRPr lang="en-GB" altLang="cs-CZ" sz="2400" b="1" kern="1200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400" kern="1200" dirty="0" smtClean="0">
              <a:latin typeface="+mn-lt"/>
            </a:rPr>
            <a:t>	</a:t>
          </a:r>
          <a:r>
            <a:rPr lang="en-GB" altLang="cs-CZ" sz="2400" kern="1200" dirty="0" err="1" smtClean="0">
              <a:latin typeface="+mn-lt"/>
            </a:rPr>
            <a:t>klasický</a:t>
          </a:r>
          <a:r>
            <a:rPr lang="en-GB" altLang="cs-CZ" sz="2400" kern="1200" dirty="0" smtClean="0">
              <a:latin typeface="+mn-lt"/>
            </a:rPr>
            <a:t> </a:t>
          </a:r>
          <a:r>
            <a:rPr lang="en-GB" altLang="cs-CZ" sz="2400" kern="1200" dirty="0" err="1" smtClean="0">
              <a:latin typeface="+mn-lt"/>
            </a:rPr>
            <a:t>typ</a:t>
          </a:r>
          <a:r>
            <a:rPr lang="en-GB" altLang="cs-CZ" sz="2400" kern="1200" dirty="0" smtClean="0">
              <a:latin typeface="+mn-lt"/>
            </a:rPr>
            <a:t> </a:t>
          </a:r>
          <a:r>
            <a:rPr lang="en-GB" altLang="cs-CZ" sz="2400" kern="1200" dirty="0" err="1" smtClean="0">
              <a:latin typeface="+mn-lt"/>
            </a:rPr>
            <a:t>výuk</a:t>
          </a:r>
          <a:r>
            <a:rPr lang="cs-CZ" altLang="cs-CZ" sz="2400" kern="1200" dirty="0" smtClean="0">
              <a:latin typeface="+mn-lt"/>
            </a:rPr>
            <a:t>y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400" kern="1200" dirty="0" smtClean="0">
              <a:latin typeface="+mn-lt"/>
            </a:rPr>
            <a:t>	nově u klinických předmětů DOS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2400" kern="1200" dirty="0" smtClean="0">
              <a:latin typeface="+mn-lt"/>
            </a:rPr>
            <a:t>	rozšíření nabídky PVP, a VP</a:t>
          </a:r>
          <a:endParaRPr lang="cs-CZ" sz="2400" kern="1200" dirty="0">
            <a:latin typeface="+mn-lt"/>
          </a:endParaRPr>
        </a:p>
      </dsp:txBody>
      <dsp:txXfrm>
        <a:off x="492590" y="435197"/>
        <a:ext cx="5598500" cy="1499321"/>
      </dsp:txXfrm>
    </dsp:sp>
    <dsp:sp modelId="{6A3F16A7-8C61-4501-86E4-673763D245DB}">
      <dsp:nvSpPr>
        <dsp:cNvPr id="0" name=""/>
        <dsp:cNvSpPr/>
      </dsp:nvSpPr>
      <dsp:spPr>
        <a:xfrm>
          <a:off x="0" y="3161549"/>
          <a:ext cx="8229599" cy="60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364A1-A42D-480D-8FE4-F60318D42F2F}">
      <dsp:nvSpPr>
        <dsp:cNvPr id="0" name=""/>
        <dsp:cNvSpPr/>
      </dsp:nvSpPr>
      <dsp:spPr>
        <a:xfrm>
          <a:off x="411480" y="2395788"/>
          <a:ext cx="5760720" cy="112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6</a:t>
          </a:r>
          <a:r>
            <a:rPr lang="en-GB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. </a:t>
          </a:r>
          <a:r>
            <a:rPr lang="en-GB" altLang="cs-CZ" sz="24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rok</a:t>
          </a:r>
          <a:r>
            <a:rPr lang="en-GB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r>
            <a:rPr lang="en-GB" altLang="cs-CZ" sz="24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studia</a:t>
          </a:r>
          <a:r>
            <a:rPr lang="cs-CZ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:</a:t>
          </a:r>
          <a:endParaRPr lang="en-GB" altLang="cs-CZ" sz="2400" b="1" kern="1200" dirty="0" smtClean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400" kern="1200" dirty="0" smtClean="0">
              <a:solidFill>
                <a:schemeClr val="tx1"/>
              </a:solidFill>
              <a:latin typeface="+mn-lt"/>
            </a:rPr>
            <a:t>	výuka v blocích </a:t>
          </a:r>
          <a:endParaRPr lang="cs-CZ" sz="2400" kern="1200" dirty="0">
            <a:solidFill>
              <a:schemeClr val="tx1"/>
            </a:solidFill>
            <a:latin typeface="+mn-lt"/>
          </a:endParaRPr>
        </a:p>
      </dsp:txBody>
      <dsp:txXfrm>
        <a:off x="466154" y="2450462"/>
        <a:ext cx="5651372" cy="1010652"/>
      </dsp:txXfrm>
    </dsp:sp>
    <dsp:sp modelId="{9034F4E5-DE73-4F13-A29F-C349E8E4251B}">
      <dsp:nvSpPr>
        <dsp:cNvPr id="0" name=""/>
        <dsp:cNvSpPr/>
      </dsp:nvSpPr>
      <dsp:spPr>
        <a:xfrm>
          <a:off x="0" y="4441712"/>
          <a:ext cx="8229599" cy="60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E6E27B-6C18-455F-80FC-F700DA5ABEA5}">
      <dsp:nvSpPr>
        <dsp:cNvPr id="0" name=""/>
        <dsp:cNvSpPr/>
      </dsp:nvSpPr>
      <dsp:spPr>
        <a:xfrm>
          <a:off x="411480" y="3895949"/>
          <a:ext cx="5760720" cy="9000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Dílčí státní rigorózní zkoušky</a:t>
          </a:r>
          <a:r>
            <a:rPr lang="en-GB" altLang="cs-CZ" sz="24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rPr>
            <a:t> </a:t>
          </a:r>
          <a:endParaRPr lang="cs-CZ" sz="2400" kern="1200" dirty="0">
            <a:solidFill>
              <a:schemeClr val="accent6">
                <a:lumMod val="20000"/>
                <a:lumOff val="80000"/>
              </a:schemeClr>
            </a:solidFill>
            <a:latin typeface="+mn-lt"/>
          </a:endParaRPr>
        </a:p>
      </dsp:txBody>
      <dsp:txXfrm>
        <a:off x="455415" y="3939884"/>
        <a:ext cx="5672850" cy="8121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BB0F-06D3-480A-A215-2C6EB1CC0FC2}">
      <dsp:nvSpPr>
        <dsp:cNvPr id="0" name=""/>
        <dsp:cNvSpPr/>
      </dsp:nvSpPr>
      <dsp:spPr>
        <a:xfrm>
          <a:off x="0" y="365061"/>
          <a:ext cx="8229599" cy="403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smtClean="0">
              <a:latin typeface="+mn-lt"/>
            </a:rPr>
            <a:t>soukromá veterinární praxe</a:t>
          </a:r>
          <a:endParaRPr lang="cs-CZ" sz="1600" b="1" kern="1200" dirty="0">
            <a:latin typeface="+mn-lt"/>
          </a:endParaRPr>
        </a:p>
      </dsp:txBody>
      <dsp:txXfrm>
        <a:off x="434537" y="151958"/>
        <a:ext cx="5714606" cy="426206"/>
      </dsp:txXfrm>
    </dsp:sp>
    <dsp:sp modelId="{363B465E-6D43-47FC-A6D0-0E6A55293F1A}">
      <dsp:nvSpPr>
        <dsp:cNvPr id="0" name=""/>
        <dsp:cNvSpPr/>
      </dsp:nvSpPr>
      <dsp:spPr>
        <a:xfrm>
          <a:off x="0" y="1090821"/>
          <a:ext cx="8229599" cy="403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smtClean="0">
              <a:latin typeface="+mn-lt"/>
            </a:rPr>
            <a:t>státní veterinární správa</a:t>
          </a:r>
          <a:endParaRPr lang="cs-CZ" sz="1600" b="1" kern="1200" dirty="0">
            <a:latin typeface="+mn-lt"/>
          </a:endParaRPr>
        </a:p>
      </dsp:txBody>
      <dsp:txXfrm>
        <a:off x="434537" y="877718"/>
        <a:ext cx="5714606" cy="426206"/>
      </dsp:txXfrm>
    </dsp:sp>
    <dsp:sp modelId="{7C9A97BD-5B3F-4737-A05D-1C9F9B87B570}">
      <dsp:nvSpPr>
        <dsp:cNvPr id="0" name=""/>
        <dsp:cNvSpPr/>
      </dsp:nvSpPr>
      <dsp:spPr>
        <a:xfrm>
          <a:off x="0" y="1816581"/>
          <a:ext cx="8229599" cy="403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158042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smtClean="0">
              <a:latin typeface="+mn-lt"/>
            </a:rPr>
            <a:t>diagnostika, výzkumné instituce a laboratoře</a:t>
          </a:r>
          <a:endParaRPr lang="cs-CZ" sz="1600" b="1" kern="1200" dirty="0">
            <a:latin typeface="+mn-lt"/>
          </a:endParaRPr>
        </a:p>
      </dsp:txBody>
      <dsp:txXfrm>
        <a:off x="434537" y="1603478"/>
        <a:ext cx="5714606" cy="426206"/>
      </dsp:txXfrm>
    </dsp:sp>
    <dsp:sp modelId="{A941AFD7-FB2B-490F-B71A-FD92FB737F49}">
      <dsp:nvSpPr>
        <dsp:cNvPr id="0" name=""/>
        <dsp:cNvSpPr/>
      </dsp:nvSpPr>
      <dsp:spPr>
        <a:xfrm>
          <a:off x="0" y="2542341"/>
          <a:ext cx="8229599" cy="403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EC2C47-6B73-41C6-ACFE-3394B60C9B31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smtClean="0">
              <a:latin typeface="+mn-lt"/>
            </a:rPr>
            <a:t>farmaceutické firmy</a:t>
          </a:r>
          <a:endParaRPr lang="cs-CZ" sz="1600" b="1" kern="1200" dirty="0">
            <a:latin typeface="+mn-lt"/>
          </a:endParaRPr>
        </a:p>
      </dsp:txBody>
      <dsp:txXfrm>
        <a:off x="434537" y="2329238"/>
        <a:ext cx="5714606" cy="426206"/>
      </dsp:txXfrm>
    </dsp:sp>
    <dsp:sp modelId="{7FD24BAF-A738-4D1A-AFD5-1B95BEF6DDAE}">
      <dsp:nvSpPr>
        <dsp:cNvPr id="0" name=""/>
        <dsp:cNvSpPr/>
      </dsp:nvSpPr>
      <dsp:spPr>
        <a:xfrm>
          <a:off x="0" y="3268101"/>
          <a:ext cx="8229599" cy="403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0BBE56-1C84-4B01-97D1-2BF6AB3F3FE9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smtClean="0">
              <a:latin typeface="+mn-lt"/>
            </a:rPr>
            <a:t>potravinářský průmysl</a:t>
          </a:r>
          <a:r>
            <a:rPr lang="cs-CZ" altLang="cs-CZ" sz="1600" b="1" kern="1200" smtClean="0">
              <a:latin typeface="+mn-lt"/>
            </a:rPr>
            <a:t>, </a:t>
          </a:r>
          <a:r>
            <a:rPr lang="en-GB" altLang="cs-CZ" sz="1600" b="1" kern="1200" smtClean="0">
              <a:latin typeface="+mn-lt"/>
            </a:rPr>
            <a:t>hygiena a technologie potravin</a:t>
          </a:r>
          <a:endParaRPr lang="cs-CZ" sz="1600" b="1" kern="1200" dirty="0">
            <a:latin typeface="+mn-lt"/>
          </a:endParaRPr>
        </a:p>
      </dsp:txBody>
      <dsp:txXfrm>
        <a:off x="434537" y="3054998"/>
        <a:ext cx="5714606" cy="426206"/>
      </dsp:txXfrm>
    </dsp:sp>
    <dsp:sp modelId="{61A87182-D955-45CB-B56E-4FB67B62AF46}">
      <dsp:nvSpPr>
        <dsp:cNvPr id="0" name=""/>
        <dsp:cNvSpPr/>
      </dsp:nvSpPr>
      <dsp:spPr>
        <a:xfrm>
          <a:off x="0" y="4006425"/>
          <a:ext cx="8229599" cy="4032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B6293A-ED55-4115-A358-B9B92CB6888C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GB" altLang="cs-CZ" sz="1600" b="1" kern="1200" smtClean="0">
              <a:latin typeface="+mn-lt"/>
            </a:rPr>
            <a:t>akademická kariéra (převážně u Ph.D.)</a:t>
          </a:r>
          <a:endParaRPr lang="cs-CZ" sz="1600" b="1" kern="1200" dirty="0">
            <a:latin typeface="+mn-lt"/>
          </a:endParaRPr>
        </a:p>
      </dsp:txBody>
      <dsp:txXfrm>
        <a:off x="434537" y="3780758"/>
        <a:ext cx="5714606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BB0F-06D3-480A-A215-2C6EB1CC0FC2}">
      <dsp:nvSpPr>
        <dsp:cNvPr id="0" name=""/>
        <dsp:cNvSpPr/>
      </dsp:nvSpPr>
      <dsp:spPr>
        <a:xfrm>
          <a:off x="0" y="344181"/>
          <a:ext cx="8229599" cy="504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263B1-7E29-445E-97CB-B57619C9A91A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smtClean="0">
              <a:latin typeface="+mn-lt"/>
            </a:rPr>
            <a:t>Pro akademický rok 2012/2013 se počítá s přijetím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smtClean="0">
              <a:latin typeface="+mn-lt"/>
            </a:rPr>
            <a:t>120 - 160 uchazečů v českém MSP</a:t>
          </a:r>
          <a:endParaRPr lang="cs-CZ" sz="1800" b="1" kern="1200" dirty="0">
            <a:latin typeface="+mn-lt"/>
          </a:endParaRPr>
        </a:p>
      </dsp:txBody>
      <dsp:txXfrm>
        <a:off x="440301" y="77802"/>
        <a:ext cx="5703078" cy="532758"/>
      </dsp:txXfrm>
    </dsp:sp>
    <dsp:sp modelId="{363B465E-6D43-47FC-A6D0-0E6A55293F1A}">
      <dsp:nvSpPr>
        <dsp:cNvPr id="0" name=""/>
        <dsp:cNvSpPr/>
      </dsp:nvSpPr>
      <dsp:spPr>
        <a:xfrm>
          <a:off x="0" y="1251381"/>
          <a:ext cx="8229599" cy="504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AED33-00F5-495D-B186-DBCF756BE7AB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smtClean="0"/>
            <a:t>Termín pro podání přihlášky: do 28.2. 2014</a:t>
          </a:r>
          <a:endParaRPr lang="cs-CZ" sz="1800" b="1" kern="1200" dirty="0">
            <a:latin typeface="+mn-lt"/>
          </a:endParaRPr>
        </a:p>
      </dsp:txBody>
      <dsp:txXfrm>
        <a:off x="440301" y="985002"/>
        <a:ext cx="5703078" cy="532758"/>
      </dsp:txXfrm>
    </dsp:sp>
    <dsp:sp modelId="{7C9A97BD-5B3F-4737-A05D-1C9F9B87B570}">
      <dsp:nvSpPr>
        <dsp:cNvPr id="0" name=""/>
        <dsp:cNvSpPr/>
      </dsp:nvSpPr>
      <dsp:spPr>
        <a:xfrm>
          <a:off x="0" y="2158581"/>
          <a:ext cx="8229599" cy="504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397220-F489-4867-8497-36A4992B0AB9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smtClean="0"/>
            <a:t>Mimoškolní aktivity dodat do 31.5.2014</a:t>
          </a:r>
          <a:endParaRPr lang="cs-CZ" sz="1800" b="1" kern="1200" dirty="0">
            <a:latin typeface="+mn-lt"/>
          </a:endParaRPr>
        </a:p>
      </dsp:txBody>
      <dsp:txXfrm>
        <a:off x="440301" y="1892202"/>
        <a:ext cx="5703078" cy="532758"/>
      </dsp:txXfrm>
    </dsp:sp>
    <dsp:sp modelId="{A941AFD7-FB2B-490F-B71A-FD92FB737F49}">
      <dsp:nvSpPr>
        <dsp:cNvPr id="0" name=""/>
        <dsp:cNvSpPr/>
      </dsp:nvSpPr>
      <dsp:spPr>
        <a:xfrm>
          <a:off x="0" y="3065781"/>
          <a:ext cx="8229599" cy="504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EC2C47-6B73-41C6-ACFE-3394B60C9B31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smtClean="0"/>
            <a:t>Termíny přijímací zkoušky: 24. - 26. 6. 2014 (3. 7. 2014 náhradní termín)</a:t>
          </a:r>
          <a:endParaRPr lang="cs-CZ" sz="1800" b="1" kern="1200" dirty="0">
            <a:latin typeface="+mn-lt"/>
          </a:endParaRPr>
        </a:p>
      </dsp:txBody>
      <dsp:txXfrm>
        <a:off x="440301" y="2799402"/>
        <a:ext cx="5703078" cy="532758"/>
      </dsp:txXfrm>
    </dsp:sp>
    <dsp:sp modelId="{7FD24BAF-A738-4D1A-AFD5-1B95BEF6DDAE}">
      <dsp:nvSpPr>
        <dsp:cNvPr id="0" name=""/>
        <dsp:cNvSpPr/>
      </dsp:nvSpPr>
      <dsp:spPr>
        <a:xfrm>
          <a:off x="0" y="3972981"/>
          <a:ext cx="8229599" cy="504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0BBE56-1C84-4B01-97D1-2BF6AB3F3FE9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altLang="cs-CZ" sz="1800" b="1" kern="1200" smtClean="0"/>
            <a:t>Pozvánka k přijímací zkoušce 4 týdny před jejím konáním</a:t>
          </a:r>
          <a:endParaRPr lang="cs-CZ" sz="1800" b="1" kern="1200" dirty="0">
            <a:latin typeface="+mn-lt"/>
          </a:endParaRPr>
        </a:p>
      </dsp:txBody>
      <dsp:txXfrm>
        <a:off x="440301" y="3706602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Paprskový seznam obrázků"/>
  <dgm:desc val="Umožňuje znázornit vztah k centrální myšlence. Tvar úrovně 1 obsahuje text a všechny tvary úrovně 2 obsahují obrázek s odpovídajícím textem. Omezeno na čtyři obrázky úrovně 2.  Nepoužité obrázky se nezobrazí, ale budou stále k dispozici, pokud přepnete rozložení. Nejlepších výsledků dosáhnete s malým množstvím textu úrovně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smtClean="0"/>
              <a:t>Fakulta veterinární hygieny a ekologie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DF0C-34AE-4351-90D6-7CC17C06C239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45587-45A0-4372-A56F-8F6FFB416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65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smtClean="0"/>
              <a:t>Fakulta veterinární hygieny a ekologie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0F7E-1E96-4245-A72F-76BAD1AB34DA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B12EC-5C11-45BF-9374-B1172C66C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7927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Fakulta veterinární hygieny a ekologie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039988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28333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85392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2774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27341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39613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05969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1116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59599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19293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292505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75000"/>
            </a:schemeClr>
          </a:fgClr>
          <a:bgClr>
            <a:srgbClr val="23518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686F-ABF9-4564-BCBF-3079A3913FD0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F480-85F1-444C-84F3-F82A99620B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640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5221"/>
            <a:ext cx="10234100" cy="6905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68929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5" name="Picture 6" descr="D:\Fakulta\Gaudeamus 2010 fotky brožura 2010\Fotky defin\Klinika chorob prasat - zázemí pro výuku, vědu, výzkum a klinickou činnost na nejvyšší evropské úrov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96019" cy="500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058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Fakulta 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Studijní a informační centrum + knihovna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6788944" cy="4525963"/>
          </a:xfrm>
        </p:spPr>
      </p:pic>
      <p:pic>
        <p:nvPicPr>
          <p:cNvPr id="6" name="Picture 2" descr="E:\Budapešť 2012\EAEVE přednáška\Fotky VFU 2 Sykorova\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322289" cy="1548193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Budapešť 2012\EAEVE přednáška\Fotky VFU 2 Sykorova\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1" y="4077072"/>
            <a:ext cx="2271269" cy="15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005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3" descr="E:\Budapešť 2012\EAEVE přednáška\Fotky VFU 2 Sykorova\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96175" cy="48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9347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E:\Budapešť 2012\EAEVE přednáška\Fotky VFU 2 Sykorova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7"/>
            <a:ext cx="7344816" cy="489654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200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Fakulta 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Ubytování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D:\Foto\VFU Brno\48 Kaunicovy studentské koleje univerzity (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237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552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2639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3984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6768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129150"/>
              </p:ext>
            </p:extLst>
          </p:nvPr>
        </p:nvGraphicFramePr>
        <p:xfrm>
          <a:off x="467544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09124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6" name="Picture 11" descr="D:\Documents and Settings\doubekj\Dokumenty\ÚF-foto\P10100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480720" cy="44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:\Documents and Settings\doubekj\Dokumenty\ÚF-foto\ME-vyuka\P1010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73" y="1196752"/>
            <a:ext cx="1620267" cy="118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67" y="2564904"/>
            <a:ext cx="1620573" cy="118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73" y="3933056"/>
            <a:ext cx="1620574" cy="11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0" descr="D:\Fakulta\Gaudeamus 2010 fotky brožura 2010\Fotky defin\8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5104" y="5301208"/>
            <a:ext cx="1620267" cy="112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3463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7" name="Picture 10" descr="D:\Documents and Settings\doubekj\Dokumenty\ÚF-foto\ME-vyuka\P101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16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773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/>
              <a:t>Fakulta veterinárního lékařství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064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0" y="1268760"/>
            <a:ext cx="7200800" cy="52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068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" y="1133211"/>
            <a:ext cx="7543551" cy="55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465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68760"/>
            <a:ext cx="786202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4723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Picture 10" descr="D:\Fakulta\Gaudeamus 2010 fotky brožura 2010\Fotky defin\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243767"/>
            <a:ext cx="7729464" cy="535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11177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4" descr="E:\Budapešť 2012\EAEVE přednáška\Fotky Proks\IMG_5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0" y="1228725"/>
            <a:ext cx="7272808" cy="525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383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41364409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14952" cy="5143302"/>
          </a:xfrm>
        </p:spPr>
      </p:pic>
    </p:spTree>
    <p:extLst>
      <p:ext uri="{BB962C8B-B14F-4D97-AF65-F5344CB8AC3E}">
        <p14:creationId xmlns:p14="http://schemas.microsoft.com/office/powerpoint/2010/main" val="15552482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11560" y="1268760"/>
            <a:ext cx="7848872" cy="5256584"/>
            <a:chOff x="470" y="936"/>
            <a:chExt cx="2223" cy="166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936"/>
              <a:ext cx="2223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70" y="981"/>
              <a:ext cx="2138" cy="16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4572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9144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3716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18288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ahoma" pitchFamily="34" charset="0"/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Tahom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>
                <a:defRPr/>
              </a:pPr>
              <a:endParaRPr lang="cs-CZ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7089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966472" cy="5310982"/>
          </a:xfrm>
        </p:spPr>
      </p:pic>
    </p:spTree>
    <p:extLst>
      <p:ext uri="{BB962C8B-B14F-4D97-AF65-F5344CB8AC3E}">
        <p14:creationId xmlns:p14="http://schemas.microsoft.com/office/powerpoint/2010/main" val="274054269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Fakulta </a:t>
            </a:r>
            <a:r>
              <a:rPr lang="cs-CZ" sz="3200" dirty="0"/>
              <a:t>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en-GB" altLang="cs-CZ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Profesní</a:t>
            </a:r>
            <a:r>
              <a:rPr lang="en-GB" altLang="cs-CZ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altLang="cs-CZ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příležitosti</a:t>
            </a:r>
            <a:r>
              <a:rPr lang="en-GB" altLang="cs-CZ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pro </a:t>
            </a:r>
            <a:r>
              <a:rPr lang="en-GB" altLang="cs-CZ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absolventy</a:t>
            </a:r>
            <a:r>
              <a:rPr lang="en-GB" altLang="cs-CZ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cs-CZ" sz="3200" b="1" dirty="0">
                <a:solidFill>
                  <a:srgbClr val="000000"/>
                </a:solidFill>
                <a:latin typeface="Arial" charset="0"/>
              </a:rPr>
            </a:br>
            <a:endParaRPr lang="cs-CZ" sz="3200" dirty="0"/>
          </a:p>
        </p:txBody>
      </p:sp>
      <p:graphicFrame>
        <p:nvGraphicFramePr>
          <p:cNvPr id="5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366064"/>
              </p:ext>
            </p:extLst>
          </p:nvPr>
        </p:nvGraphicFramePr>
        <p:xfrm>
          <a:off x="467544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9953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Fakulta veterinárního lékařství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47930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4990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Fakulta </a:t>
            </a:r>
            <a:r>
              <a:rPr lang="cs-CZ" sz="3200" dirty="0"/>
              <a:t>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altLang="cs-CZ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Přijímací řízení</a:t>
            </a:r>
            <a:r>
              <a:rPr lang="en-GB" altLang="cs-CZ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cs-CZ" sz="3200" b="1" dirty="0">
                <a:solidFill>
                  <a:srgbClr val="000000"/>
                </a:solidFill>
                <a:latin typeface="Arial" charset="0"/>
              </a:rPr>
            </a:br>
            <a:endParaRPr lang="cs-CZ" sz="3200" dirty="0"/>
          </a:p>
        </p:txBody>
      </p:sp>
      <p:graphicFrame>
        <p:nvGraphicFramePr>
          <p:cNvPr id="5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764128"/>
              </p:ext>
            </p:extLst>
          </p:nvPr>
        </p:nvGraphicFramePr>
        <p:xfrm>
          <a:off x="467544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31152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128792" cy="4752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Fakulta </a:t>
            </a:r>
            <a:r>
              <a:rPr lang="cs-CZ" sz="3200" dirty="0"/>
              <a:t>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altLang="cs-CZ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Přijímací řízení</a:t>
            </a:r>
            <a:r>
              <a:rPr lang="en-GB" altLang="cs-CZ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cs-CZ" sz="3200" b="1" dirty="0">
                <a:solidFill>
                  <a:srgbClr val="000000"/>
                </a:solidFill>
                <a:latin typeface="Arial" charset="0"/>
              </a:rPr>
            </a:b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60747"/>
              </p:ext>
            </p:extLst>
          </p:nvPr>
        </p:nvGraphicFramePr>
        <p:xfrm>
          <a:off x="349188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49125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128792" cy="4752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Fakulta </a:t>
            </a:r>
            <a:r>
              <a:rPr lang="cs-CZ" sz="3200" dirty="0"/>
              <a:t>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altLang="cs-CZ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Přijímací řízení</a:t>
            </a:r>
            <a:r>
              <a:rPr lang="en-GB" altLang="cs-CZ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cs-CZ" sz="3200" b="1" dirty="0">
                <a:solidFill>
                  <a:srgbClr val="000000"/>
                </a:solidFill>
                <a:latin typeface="Arial" charset="0"/>
              </a:rPr>
            </a:br>
            <a:endParaRPr lang="cs-CZ" sz="3200" dirty="0"/>
          </a:p>
        </p:txBody>
      </p:sp>
      <p:graphicFrame>
        <p:nvGraphicFramePr>
          <p:cNvPr id="5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4671"/>
              </p:ext>
            </p:extLst>
          </p:nvPr>
        </p:nvGraphicFramePr>
        <p:xfrm>
          <a:off x="467544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128792" cy="4752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Fakulta </a:t>
            </a:r>
            <a:r>
              <a:rPr lang="cs-CZ" sz="3200" dirty="0"/>
              <a:t>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altLang="cs-CZ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Přijímací řízení</a:t>
            </a:r>
            <a:r>
              <a:rPr lang="en-GB" altLang="cs-CZ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cs-CZ" sz="3200" b="1" dirty="0">
                <a:solidFill>
                  <a:srgbClr val="000000"/>
                </a:solidFill>
                <a:latin typeface="Arial" charset="0"/>
              </a:rPr>
            </a:br>
            <a:endParaRPr lang="cs-CZ" sz="3200" dirty="0"/>
          </a:p>
        </p:txBody>
      </p:sp>
      <p:graphicFrame>
        <p:nvGraphicFramePr>
          <p:cNvPr id="11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04816"/>
              </p:ext>
            </p:extLst>
          </p:nvPr>
        </p:nvGraphicFramePr>
        <p:xfrm>
          <a:off x="349188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90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128792" cy="4752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Fakulta </a:t>
            </a:r>
            <a:r>
              <a:rPr lang="cs-CZ" sz="3200" dirty="0"/>
              <a:t>veterinárního </a:t>
            </a:r>
            <a:r>
              <a:rPr lang="cs-CZ" sz="3200" dirty="0" smtClean="0"/>
              <a:t>lékařství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altLang="cs-CZ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Přijímací řízení</a:t>
            </a:r>
            <a:r>
              <a:rPr lang="en-GB" altLang="cs-CZ" sz="32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GB" altLang="cs-CZ" sz="3200" b="1" dirty="0">
                <a:solidFill>
                  <a:srgbClr val="000000"/>
                </a:solidFill>
                <a:latin typeface="Arial" charset="0"/>
              </a:rPr>
            </a:b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0005"/>
              </p:ext>
            </p:extLst>
          </p:nvPr>
        </p:nvGraphicFramePr>
        <p:xfrm>
          <a:off x="467544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445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</a:t>
            </a:r>
            <a:r>
              <a:rPr lang="cs-CZ" sz="3200" dirty="0" smtClean="0"/>
              <a:t>veterinárního lékařství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9600" b="1" dirty="0" smtClean="0"/>
              <a:t>www.vfu.cz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75610301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Fakulta veterinárního lékařství</a:t>
            </a:r>
            <a:br>
              <a:rPr lang="cs-CZ" sz="3200" dirty="0" smtClean="0"/>
            </a:br>
            <a:r>
              <a:rPr lang="cs-CZ" sz="3200" dirty="0" smtClean="0"/>
              <a:t>DĚKUJI ZA POZORNOST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D:\Documents and Settings\doubekj\Dokumenty\VTŘ-PromoceFVL-2011\OBR.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4"/>
            <a:ext cx="4247505" cy="610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5026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7952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592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6968156"/>
              </p:ext>
            </p:extLst>
          </p:nvPr>
        </p:nvGraphicFramePr>
        <p:xfrm>
          <a:off x="-2628800" y="1556792"/>
          <a:ext cx="14400000" cy="30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5206537"/>
              </p:ext>
            </p:extLst>
          </p:nvPr>
        </p:nvGraphicFramePr>
        <p:xfrm>
          <a:off x="467544" y="4797152"/>
          <a:ext cx="8218487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140172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F:\Fotky z přednášky Obecná chir 22.9.2010\22.9.2010\Posluchači 4. ročníku FVL na úvodní hodině k přemětu Obecná chirurgie a anesteziolo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1965" cy="56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45573"/>
              </p:ext>
            </p:extLst>
          </p:nvPr>
        </p:nvGraphicFramePr>
        <p:xfrm>
          <a:off x="694170" y="2780928"/>
          <a:ext cx="7824696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087"/>
                <a:gridCol w="978087"/>
                <a:gridCol w="978087"/>
                <a:gridCol w="978087"/>
                <a:gridCol w="978087"/>
                <a:gridCol w="978087"/>
                <a:gridCol w="978087"/>
                <a:gridCol w="978087"/>
              </a:tblGrid>
              <a:tr h="7560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Č-MPS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130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121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135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135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146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842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A-MPS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184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DSP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4376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53029"/>
              </p:ext>
            </p:extLst>
          </p:nvPr>
        </p:nvGraphicFramePr>
        <p:xfrm>
          <a:off x="432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7498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29040" cy="49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710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Fakulta veterinárního lékařství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21760" cy="499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8749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235183"/>
      </a:dk1>
      <a:lt1>
        <a:sysClr val="window" lastClr="FFFFFF"/>
      </a:lt1>
      <a:dk2>
        <a:srgbClr val="235183"/>
      </a:dk2>
      <a:lt2>
        <a:srgbClr val="235183"/>
      </a:lt2>
      <a:accent1>
        <a:srgbClr val="235183"/>
      </a:accent1>
      <a:accent2>
        <a:srgbClr val="00B0F0"/>
      </a:accent2>
      <a:accent3>
        <a:srgbClr val="40C0B1"/>
      </a:accent3>
      <a:accent4>
        <a:srgbClr val="03F7E0"/>
      </a:accent4>
      <a:accent5>
        <a:srgbClr val="235183"/>
      </a:accent5>
      <a:accent6>
        <a:srgbClr val="03F7E0"/>
      </a:accent6>
      <a:hlink>
        <a:srgbClr val="0C0700"/>
      </a:hlink>
      <a:folHlink>
        <a:srgbClr val="2A1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489</Words>
  <Application>Microsoft Office PowerPoint</Application>
  <PresentationFormat>Předvádění na obrazovce (4:3)</PresentationFormat>
  <Paragraphs>163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systému Office</vt:lpstr>
      <vt:lpstr>Prezentace aplikace PowerPoint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  Studijní a informační centrum + knihovna</vt:lpstr>
      <vt:lpstr>Fakulta veterinárního lékařství</vt:lpstr>
      <vt:lpstr>Fakulta veterinárního lékařství</vt:lpstr>
      <vt:lpstr>Fakulta veterinárního lékařství  Ubytování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Fakulta veterinárního lékařství</vt:lpstr>
      <vt:lpstr>  Fakulta veterinárního lékařství  Profesní příležitosti pro absolventy </vt:lpstr>
      <vt:lpstr>  Fakulta veterinárního lékařství  Přijímací řízení </vt:lpstr>
      <vt:lpstr>  Fakulta veterinárního lékařství  Přijímací řízení </vt:lpstr>
      <vt:lpstr>  Fakulta veterinárního lékařství  Přijímací řízení </vt:lpstr>
      <vt:lpstr>  Fakulta veterinárního lékařství  Přijímací řízení </vt:lpstr>
      <vt:lpstr>  Fakulta veterinárního lékařství  Přijímací řízení </vt:lpstr>
      <vt:lpstr>Fakulta veterinárního lékařství</vt:lpstr>
      <vt:lpstr>Fakulta veterinárního lékařství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veterinární hygieny a ekologie</dc:title>
  <dc:creator>CHMELARP</dc:creator>
  <cp:lastModifiedBy>CHMELARP</cp:lastModifiedBy>
  <cp:revision>50</cp:revision>
  <dcterms:created xsi:type="dcterms:W3CDTF">2013-11-03T12:21:43Z</dcterms:created>
  <dcterms:modified xsi:type="dcterms:W3CDTF">2013-11-06T11:26:26Z</dcterms:modified>
</cp:coreProperties>
</file>