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9" r:id="rId4"/>
    <p:sldId id="258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3" r:id="rId17"/>
    <p:sldId id="284" r:id="rId18"/>
    <p:sldId id="285" r:id="rId19"/>
    <p:sldId id="274" r:id="rId20"/>
    <p:sldId id="286" r:id="rId21"/>
    <p:sldId id="287" r:id="rId22"/>
    <p:sldId id="288" r:id="rId23"/>
    <p:sldId id="275" r:id="rId24"/>
    <p:sldId id="289" r:id="rId25"/>
    <p:sldId id="290" r:id="rId26"/>
    <p:sldId id="276" r:id="rId27"/>
    <p:sldId id="277" r:id="rId28"/>
    <p:sldId id="278" r:id="rId29"/>
    <p:sldId id="279" r:id="rId30"/>
    <p:sldId id="280" r:id="rId31"/>
    <p:sldId id="282" r:id="rId32"/>
    <p:sldId id="281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96"/>
    <a:srgbClr val="005776"/>
    <a:srgbClr val="00729A"/>
    <a:srgbClr val="235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Relationship Id="rId4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7D6F7-4870-44E0-9E54-0B505427943C}" type="doc">
      <dgm:prSet loTypeId="urn:microsoft.com/office/officeart/2011/layout/RadialPictureLis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97469DF-2CE6-4C91-BBE5-C85AC6C780D4}">
      <dgm:prSet phldrT="[Text]"/>
      <dgm:spPr/>
      <dgm:t>
        <a:bodyPr/>
        <a:lstStyle/>
        <a:p>
          <a:r>
            <a:rPr lang="cs-CZ" dirty="0" smtClean="0"/>
            <a:t>VETERINÁRNÍ A FARMACEUTICKÁ UNIVERZITA BRNO</a:t>
          </a:r>
          <a:endParaRPr lang="cs-CZ" dirty="0"/>
        </a:p>
      </dgm:t>
    </dgm:pt>
    <dgm:pt modelId="{71BF1A49-39BA-4F7C-9165-7B6FCB950007}" type="parTrans" cxnId="{F9EB28C3-182B-4598-ACE7-375FF618F7EA}">
      <dgm:prSet/>
      <dgm:spPr/>
      <dgm:t>
        <a:bodyPr/>
        <a:lstStyle/>
        <a:p>
          <a:endParaRPr lang="cs-CZ"/>
        </a:p>
      </dgm:t>
    </dgm:pt>
    <dgm:pt modelId="{03E82693-297F-45B5-8F75-657F30782ED3}" type="sibTrans" cxnId="{F9EB28C3-182B-4598-ACE7-375FF618F7EA}">
      <dgm:prSet/>
      <dgm:spPr/>
      <dgm:t>
        <a:bodyPr/>
        <a:lstStyle/>
        <a:p>
          <a:endParaRPr lang="cs-CZ"/>
        </a:p>
      </dgm:t>
    </dgm:pt>
    <dgm:pt modelId="{EA63C098-F9BD-4172-B227-8C582A1E496C}">
      <dgm:prSet phldrT="[Text]"/>
      <dgm:spPr/>
      <dgm:t>
        <a:bodyPr/>
        <a:lstStyle/>
        <a:p>
          <a:endParaRPr lang="cs-CZ" dirty="0"/>
        </a:p>
      </dgm:t>
    </dgm:pt>
    <dgm:pt modelId="{8D413D9C-5A84-4522-90B4-F5C49F088BF6}" type="parTrans" cxnId="{1350264A-AE5D-4188-8A7F-AB9D27F040E2}">
      <dgm:prSet/>
      <dgm:spPr/>
      <dgm:t>
        <a:bodyPr/>
        <a:lstStyle/>
        <a:p>
          <a:endParaRPr lang="cs-CZ"/>
        </a:p>
      </dgm:t>
    </dgm:pt>
    <dgm:pt modelId="{8614B5E5-BF0D-4570-BCBC-1005BF231116}" type="sibTrans" cxnId="{1350264A-AE5D-4188-8A7F-AB9D27F040E2}">
      <dgm:prSet/>
      <dgm:spPr/>
      <dgm:t>
        <a:bodyPr/>
        <a:lstStyle/>
        <a:p>
          <a:endParaRPr lang="cs-CZ"/>
        </a:p>
      </dgm:t>
    </dgm:pt>
    <dgm:pt modelId="{E33B5120-176C-4E55-A708-9BF1BD1F3122}">
      <dgm:prSet phldrT="[Text]"/>
      <dgm:spPr/>
      <dgm:t>
        <a:bodyPr/>
        <a:lstStyle/>
        <a:p>
          <a:r>
            <a:rPr lang="cs-CZ" dirty="0" smtClean="0"/>
            <a:t>FAKULTA VETERINÁRNÍ HYGIENY A EKOLOGIE</a:t>
          </a:r>
          <a:endParaRPr lang="cs-CZ" dirty="0"/>
        </a:p>
      </dgm:t>
    </dgm:pt>
    <dgm:pt modelId="{7B99D3D2-A717-435A-B498-817DE4887F96}" type="parTrans" cxnId="{803FC509-9E74-4548-A87A-6FFDD8C65DFB}">
      <dgm:prSet/>
      <dgm:spPr/>
      <dgm:t>
        <a:bodyPr/>
        <a:lstStyle/>
        <a:p>
          <a:endParaRPr lang="cs-CZ"/>
        </a:p>
      </dgm:t>
    </dgm:pt>
    <dgm:pt modelId="{FDC0C7F6-1214-4A01-A566-4DB69DF2636A}" type="sibTrans" cxnId="{803FC509-9E74-4548-A87A-6FFDD8C65DFB}">
      <dgm:prSet/>
      <dgm:spPr/>
      <dgm:t>
        <a:bodyPr/>
        <a:lstStyle/>
        <a:p>
          <a:endParaRPr lang="cs-CZ"/>
        </a:p>
      </dgm:t>
    </dgm:pt>
    <dgm:pt modelId="{35D5B796-9A34-498C-98EB-598D424C813A}">
      <dgm:prSet phldrT="[Text]"/>
      <dgm:spPr/>
      <dgm:t>
        <a:bodyPr/>
        <a:lstStyle/>
        <a:p>
          <a:endParaRPr lang="cs-CZ" dirty="0"/>
        </a:p>
      </dgm:t>
    </dgm:pt>
    <dgm:pt modelId="{280E983A-745C-415B-A32D-E755CD6DEED6}" type="parTrans" cxnId="{021BD576-B29B-4CF6-9222-B7F7AC579D3D}">
      <dgm:prSet/>
      <dgm:spPr/>
      <dgm:t>
        <a:bodyPr/>
        <a:lstStyle/>
        <a:p>
          <a:endParaRPr lang="cs-CZ"/>
        </a:p>
      </dgm:t>
    </dgm:pt>
    <dgm:pt modelId="{E2699F98-9772-4850-A8F7-774462076B99}" type="sibTrans" cxnId="{021BD576-B29B-4CF6-9222-B7F7AC579D3D}">
      <dgm:prSet/>
      <dgm:spPr/>
      <dgm:t>
        <a:bodyPr/>
        <a:lstStyle/>
        <a:p>
          <a:endParaRPr lang="cs-CZ"/>
        </a:p>
      </dgm:t>
    </dgm:pt>
    <dgm:pt modelId="{EC05A0DA-B38B-4443-80CB-B48D6BA6B99C}" type="pres">
      <dgm:prSet presAssocID="{7967D6F7-4870-44E0-9E54-0B505427943C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85254965-91F7-4914-ACC4-447CD31FC419}" type="pres">
      <dgm:prSet presAssocID="{097469DF-2CE6-4C91-BBE5-C85AC6C780D4}" presName="Parent" presStyleLbl="node1" presStyleIdx="0" presStyleCnt="2" custLinFactNeighborX="-42989" custLinFactNeighborY="2172">
        <dgm:presLayoutVars>
          <dgm:chMax val="4"/>
          <dgm:chPref val="3"/>
        </dgm:presLayoutVars>
      </dgm:prSet>
      <dgm:spPr/>
      <dgm:t>
        <a:bodyPr/>
        <a:lstStyle/>
        <a:p>
          <a:endParaRPr lang="cs-CZ"/>
        </a:p>
      </dgm:t>
    </dgm:pt>
    <dgm:pt modelId="{A07D3CE3-D53C-4692-A143-DD4D338ED325}" type="pres">
      <dgm:prSet presAssocID="{EA63C098-F9BD-4172-B227-8C582A1E496C}" presName="Accent" presStyleLbl="node1" presStyleIdx="1" presStyleCnt="2"/>
      <dgm:spPr/>
      <dgm:t>
        <a:bodyPr/>
        <a:lstStyle/>
        <a:p>
          <a:endParaRPr lang="cs-CZ"/>
        </a:p>
      </dgm:t>
    </dgm:pt>
    <dgm:pt modelId="{FE8330B6-03E2-4838-AA41-6CAACC95D111}" type="pres">
      <dgm:prSet presAssocID="{EA63C098-F9BD-4172-B227-8C582A1E496C}" presName="Image1" presStyleLbl="fgImgPlace1" presStyleIdx="0" presStyleCnt="3" custScaleX="72920" custScaleY="74476" custLinFactNeighborX="-24964" custLinFactNeighborY="-2535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A0F8792D-0743-41C8-BA09-8E9B568C195A}" type="pres">
      <dgm:prSet presAssocID="{EA63C098-F9BD-4172-B227-8C582A1E496C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F84356-726F-430B-AA87-D192C2A4CFC9}" type="pres">
      <dgm:prSet presAssocID="{E33B5120-176C-4E55-A708-9BF1BD1F3122}" presName="Image2" presStyleCnt="0"/>
      <dgm:spPr/>
      <dgm:t>
        <a:bodyPr/>
        <a:lstStyle/>
        <a:p>
          <a:endParaRPr lang="cs-CZ"/>
        </a:p>
      </dgm:t>
    </dgm:pt>
    <dgm:pt modelId="{02F33F28-FD45-4D7A-8316-A58F8B629C9F}" type="pres">
      <dgm:prSet presAssocID="{E33B5120-176C-4E55-A708-9BF1BD1F3122}" presName="Image" presStyleLbl="fgImgPlace1" presStyleIdx="1" presStyleCnt="3" custScaleX="162702" custScaleY="153054" custLinFactNeighborX="-6241" custLinFactNeighborY="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9259937B-3040-4933-BA24-0B21B6F007B5}" type="pres">
      <dgm:prSet presAssocID="{E33B5120-176C-4E55-A708-9BF1BD1F3122}" presName="Child2" presStyleLbl="revTx" presStyleIdx="1" presStyleCnt="3" custLinFactNeighborX="21674" custLinFactNeighborY="3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769EDE-67A6-46A2-8711-CFA539A55BE1}" type="pres">
      <dgm:prSet presAssocID="{35D5B796-9A34-498C-98EB-598D424C813A}" presName="Image3" presStyleCnt="0"/>
      <dgm:spPr/>
      <dgm:t>
        <a:bodyPr/>
        <a:lstStyle/>
        <a:p>
          <a:endParaRPr lang="cs-CZ"/>
        </a:p>
      </dgm:t>
    </dgm:pt>
    <dgm:pt modelId="{E5A4F392-A489-41C2-9A3D-C692D851148D}" type="pres">
      <dgm:prSet presAssocID="{35D5B796-9A34-498C-98EB-598D424C813A}" presName="Image" presStyleLbl="fgImgPlace1" presStyleIdx="2" presStyleCnt="3" custScaleX="76863" custScaleY="77903" custLinFactNeighborX="-22992" custLinFactNeighborY="2175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D09EE304-222D-4103-8A2F-4F5AB77D0B9C}" type="pres">
      <dgm:prSet presAssocID="{35D5B796-9A34-498C-98EB-598D424C813A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21BD576-B29B-4CF6-9222-B7F7AC579D3D}" srcId="{097469DF-2CE6-4C91-BBE5-C85AC6C780D4}" destId="{35D5B796-9A34-498C-98EB-598D424C813A}" srcOrd="2" destOrd="0" parTransId="{280E983A-745C-415B-A32D-E755CD6DEED6}" sibTransId="{E2699F98-9772-4850-A8F7-774462076B99}"/>
    <dgm:cxn modelId="{FBFD67A3-A93E-4741-AB6F-D0188D1E9664}" type="presOf" srcId="{E33B5120-176C-4E55-A708-9BF1BD1F3122}" destId="{9259937B-3040-4933-BA24-0B21B6F007B5}" srcOrd="0" destOrd="0" presId="urn:microsoft.com/office/officeart/2011/layout/RadialPictureList"/>
    <dgm:cxn modelId="{1350264A-AE5D-4188-8A7F-AB9D27F040E2}" srcId="{097469DF-2CE6-4C91-BBE5-C85AC6C780D4}" destId="{EA63C098-F9BD-4172-B227-8C582A1E496C}" srcOrd="0" destOrd="0" parTransId="{8D413D9C-5A84-4522-90B4-F5C49F088BF6}" sibTransId="{8614B5E5-BF0D-4570-BCBC-1005BF231116}"/>
    <dgm:cxn modelId="{F9EB28C3-182B-4598-ACE7-375FF618F7EA}" srcId="{7967D6F7-4870-44E0-9E54-0B505427943C}" destId="{097469DF-2CE6-4C91-BBE5-C85AC6C780D4}" srcOrd="0" destOrd="0" parTransId="{71BF1A49-39BA-4F7C-9165-7B6FCB950007}" sibTransId="{03E82693-297F-45B5-8F75-657F30782ED3}"/>
    <dgm:cxn modelId="{725EBBA6-B0E4-4E72-A514-23E8677D4FF2}" type="presOf" srcId="{EA63C098-F9BD-4172-B227-8C582A1E496C}" destId="{A0F8792D-0743-41C8-BA09-8E9B568C195A}" srcOrd="0" destOrd="0" presId="urn:microsoft.com/office/officeart/2011/layout/RadialPictureList"/>
    <dgm:cxn modelId="{F6347CBE-CC6A-4EC3-9666-88F21BBA1221}" type="presOf" srcId="{35D5B796-9A34-498C-98EB-598D424C813A}" destId="{D09EE304-222D-4103-8A2F-4F5AB77D0B9C}" srcOrd="0" destOrd="0" presId="urn:microsoft.com/office/officeart/2011/layout/RadialPictureList"/>
    <dgm:cxn modelId="{9238A1F5-CED7-4B18-9C2F-9EC817E673EA}" type="presOf" srcId="{097469DF-2CE6-4C91-BBE5-C85AC6C780D4}" destId="{85254965-91F7-4914-ACC4-447CD31FC419}" srcOrd="0" destOrd="0" presId="urn:microsoft.com/office/officeart/2011/layout/RadialPictureList"/>
    <dgm:cxn modelId="{7854E596-A8EA-449C-8520-21F54D43B76D}" type="presOf" srcId="{7967D6F7-4870-44E0-9E54-0B505427943C}" destId="{EC05A0DA-B38B-4443-80CB-B48D6BA6B99C}" srcOrd="0" destOrd="0" presId="urn:microsoft.com/office/officeart/2011/layout/RadialPictureList"/>
    <dgm:cxn modelId="{803FC509-9E74-4548-A87A-6FFDD8C65DFB}" srcId="{097469DF-2CE6-4C91-BBE5-C85AC6C780D4}" destId="{E33B5120-176C-4E55-A708-9BF1BD1F3122}" srcOrd="1" destOrd="0" parTransId="{7B99D3D2-A717-435A-B498-817DE4887F96}" sibTransId="{FDC0C7F6-1214-4A01-A566-4DB69DF2636A}"/>
    <dgm:cxn modelId="{20F39252-EB7A-42F4-89ED-8026C2630568}" type="presParOf" srcId="{EC05A0DA-B38B-4443-80CB-B48D6BA6B99C}" destId="{85254965-91F7-4914-ACC4-447CD31FC419}" srcOrd="0" destOrd="0" presId="urn:microsoft.com/office/officeart/2011/layout/RadialPictureList"/>
    <dgm:cxn modelId="{D8DBD10D-AC35-4397-A67D-7C3E3EDDD02F}" type="presParOf" srcId="{EC05A0DA-B38B-4443-80CB-B48D6BA6B99C}" destId="{A07D3CE3-D53C-4692-A143-DD4D338ED325}" srcOrd="1" destOrd="0" presId="urn:microsoft.com/office/officeart/2011/layout/RadialPictureList"/>
    <dgm:cxn modelId="{1D3B77DF-273A-4AA2-A7B2-07D061843486}" type="presParOf" srcId="{EC05A0DA-B38B-4443-80CB-B48D6BA6B99C}" destId="{FE8330B6-03E2-4838-AA41-6CAACC95D111}" srcOrd="2" destOrd="0" presId="urn:microsoft.com/office/officeart/2011/layout/RadialPictureList"/>
    <dgm:cxn modelId="{74D19400-A727-4BCA-BCE3-FECD54EC860E}" type="presParOf" srcId="{EC05A0DA-B38B-4443-80CB-B48D6BA6B99C}" destId="{A0F8792D-0743-41C8-BA09-8E9B568C195A}" srcOrd="3" destOrd="0" presId="urn:microsoft.com/office/officeart/2011/layout/RadialPictureList"/>
    <dgm:cxn modelId="{2F920382-D592-46D7-B14A-6B7DCC5ACCF7}" type="presParOf" srcId="{EC05A0DA-B38B-4443-80CB-B48D6BA6B99C}" destId="{6EF84356-726F-430B-AA87-D192C2A4CFC9}" srcOrd="4" destOrd="0" presId="urn:microsoft.com/office/officeart/2011/layout/RadialPictureList"/>
    <dgm:cxn modelId="{E09F519B-C797-4D95-A318-D37A43A8EDC6}" type="presParOf" srcId="{6EF84356-726F-430B-AA87-D192C2A4CFC9}" destId="{02F33F28-FD45-4D7A-8316-A58F8B629C9F}" srcOrd="0" destOrd="0" presId="urn:microsoft.com/office/officeart/2011/layout/RadialPictureList"/>
    <dgm:cxn modelId="{82BEC956-AA4F-43C4-930A-24DC66D77715}" type="presParOf" srcId="{EC05A0DA-B38B-4443-80CB-B48D6BA6B99C}" destId="{9259937B-3040-4933-BA24-0B21B6F007B5}" srcOrd="5" destOrd="0" presId="urn:microsoft.com/office/officeart/2011/layout/RadialPictureList"/>
    <dgm:cxn modelId="{9DD3B90C-1DDE-4F43-B780-2BE075C051AB}" type="presParOf" srcId="{EC05A0DA-B38B-4443-80CB-B48D6BA6B99C}" destId="{60769EDE-67A6-46A2-8711-CFA539A55BE1}" srcOrd="6" destOrd="0" presId="urn:microsoft.com/office/officeart/2011/layout/RadialPictureList"/>
    <dgm:cxn modelId="{00237250-1E2C-40D0-A9BD-B93456060EE2}" type="presParOf" srcId="{60769EDE-67A6-46A2-8711-CFA539A55BE1}" destId="{E5A4F392-A489-41C2-9A3D-C692D851148D}" srcOrd="0" destOrd="0" presId="urn:microsoft.com/office/officeart/2011/layout/RadialPictureList"/>
    <dgm:cxn modelId="{DA1320D0-46BC-4E2C-B5D1-BDA49B2F404D}" type="presParOf" srcId="{EC05A0DA-B38B-4443-80CB-B48D6BA6B99C}" destId="{D09EE304-222D-4103-8A2F-4F5AB77D0B9C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708E1B-29A0-404D-9BD3-34DBE52EB6A5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F35A181-8487-424C-973D-5F25FFAB2050}">
      <dgm:prSet phldrT="[Text]"/>
      <dgm:spPr/>
      <dgm:t>
        <a:bodyPr/>
        <a:lstStyle/>
        <a:p>
          <a:r>
            <a:rPr lang="en-GB" altLang="cs-CZ" b="0" i="0" dirty="0" err="1" smtClean="0">
              <a:latin typeface="+mn-lt"/>
            </a:rPr>
            <a:t>Obsah</a:t>
          </a:r>
          <a:r>
            <a:rPr lang="en-GB" altLang="cs-CZ" b="0" i="0" dirty="0" smtClean="0">
              <a:latin typeface="+mn-lt"/>
            </a:rPr>
            <a:t> </a:t>
          </a:r>
          <a:r>
            <a:rPr lang="en-GB" altLang="cs-CZ" b="0" i="0" dirty="0" err="1" smtClean="0">
              <a:latin typeface="+mn-lt"/>
            </a:rPr>
            <a:t>studijního</a:t>
          </a:r>
          <a:r>
            <a:rPr lang="en-GB" altLang="cs-CZ" b="0" i="0" dirty="0" smtClean="0">
              <a:latin typeface="+mn-lt"/>
            </a:rPr>
            <a:t> </a:t>
          </a:r>
          <a:r>
            <a:rPr lang="en-GB" altLang="cs-CZ" b="0" i="0" dirty="0" err="1" smtClean="0">
              <a:latin typeface="+mn-lt"/>
            </a:rPr>
            <a:t>plánu</a:t>
          </a:r>
          <a:endParaRPr lang="cs-CZ" b="0" i="0" dirty="0">
            <a:latin typeface="+mn-lt"/>
          </a:endParaRPr>
        </a:p>
      </dgm:t>
    </dgm:pt>
    <dgm:pt modelId="{3FC8D41A-A4FE-41AD-BDAB-5B3F6BB3875B}" type="parTrans" cxnId="{C9EC74F4-1127-4741-BA3E-E09123FA9576}">
      <dgm:prSet/>
      <dgm:spPr/>
      <dgm:t>
        <a:bodyPr/>
        <a:lstStyle/>
        <a:p>
          <a:endParaRPr lang="cs-CZ"/>
        </a:p>
      </dgm:t>
    </dgm:pt>
    <dgm:pt modelId="{78E181F2-E469-47DD-817B-9628C55D3F8A}" type="sibTrans" cxnId="{C9EC74F4-1127-4741-BA3E-E09123FA9576}">
      <dgm:prSet/>
      <dgm:spPr/>
      <dgm:t>
        <a:bodyPr/>
        <a:lstStyle/>
        <a:p>
          <a:endParaRPr lang="cs-CZ"/>
        </a:p>
      </dgm:t>
    </dgm:pt>
    <dgm:pt modelId="{F65C9FF9-A7FC-47B7-BC81-4971EA335E09}">
      <dgm:prSet phldrT="[Text]" custT="1"/>
      <dgm:spPr/>
      <dgm:t>
        <a:bodyPr/>
        <a:lstStyle/>
        <a:p>
          <a:r>
            <a:rPr lang="en-GB" altLang="cs-CZ" sz="2000" dirty="0" err="1" smtClean="0">
              <a:latin typeface="+mn-lt"/>
            </a:rPr>
            <a:t>předměty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základních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věd</a:t>
          </a:r>
          <a:endParaRPr lang="cs-CZ" sz="2000" dirty="0">
            <a:latin typeface="+mn-lt"/>
          </a:endParaRPr>
        </a:p>
      </dgm:t>
    </dgm:pt>
    <dgm:pt modelId="{AA0D96A0-DD56-4525-96A6-402D39668783}" type="parTrans" cxnId="{2D29C2BD-03A5-4840-BDF0-D4E340777725}">
      <dgm:prSet/>
      <dgm:spPr/>
      <dgm:t>
        <a:bodyPr/>
        <a:lstStyle/>
        <a:p>
          <a:endParaRPr lang="cs-CZ"/>
        </a:p>
      </dgm:t>
    </dgm:pt>
    <dgm:pt modelId="{A5A9991F-6773-4CB4-9378-4ED4E1B13428}" type="sibTrans" cxnId="{2D29C2BD-03A5-4840-BDF0-D4E340777725}">
      <dgm:prSet/>
      <dgm:spPr/>
      <dgm:t>
        <a:bodyPr/>
        <a:lstStyle/>
        <a:p>
          <a:endParaRPr lang="cs-CZ"/>
        </a:p>
      </dgm:t>
    </dgm:pt>
    <dgm:pt modelId="{383C9E50-D767-461A-930C-C0276DC2217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altLang="cs-CZ" sz="2000" dirty="0" err="1" smtClean="0">
              <a:latin typeface="+mn-lt"/>
            </a:rPr>
            <a:t>předměty</a:t>
          </a:r>
          <a:r>
            <a:rPr lang="en-GB" altLang="cs-CZ" sz="2000" dirty="0" smtClean="0">
              <a:latin typeface="+mn-lt"/>
            </a:rPr>
            <a:t> </a:t>
          </a:r>
          <a:r>
            <a:rPr lang="cs-CZ" altLang="cs-CZ" sz="2000" dirty="0" smtClean="0">
              <a:latin typeface="+mn-lt"/>
            </a:rPr>
            <a:t>laboratorní diagnostiky ve vztahu k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dirty="0" smtClean="0">
              <a:latin typeface="+mn-lt"/>
            </a:rPr>
            <a:t>ochraně zvířat</a:t>
          </a:r>
          <a:endParaRPr lang="cs-CZ" sz="2000" dirty="0">
            <a:latin typeface="+mn-lt"/>
          </a:endParaRPr>
        </a:p>
      </dgm:t>
    </dgm:pt>
    <dgm:pt modelId="{D4F5CB56-859C-4D8A-96F6-D1912427E599}" type="parTrans" cxnId="{D0170042-54C9-4C95-8924-0500F7848658}">
      <dgm:prSet/>
      <dgm:spPr/>
      <dgm:t>
        <a:bodyPr/>
        <a:lstStyle/>
        <a:p>
          <a:endParaRPr lang="cs-CZ"/>
        </a:p>
      </dgm:t>
    </dgm:pt>
    <dgm:pt modelId="{42408765-581B-41D5-AE2A-4ECE8D7343DB}" type="sibTrans" cxnId="{D0170042-54C9-4C95-8924-0500F7848658}">
      <dgm:prSet/>
      <dgm:spPr/>
      <dgm:t>
        <a:bodyPr/>
        <a:lstStyle/>
        <a:p>
          <a:endParaRPr lang="cs-CZ"/>
        </a:p>
      </dgm:t>
    </dgm:pt>
    <dgm:pt modelId="{F75F105B-F15B-403F-9BDA-B2AD8682DB63}">
      <dgm:prSet custT="1"/>
      <dgm:spPr/>
      <dgm:t>
        <a:bodyPr/>
        <a:lstStyle/>
        <a:p>
          <a:r>
            <a:rPr lang="en-GB" altLang="cs-CZ" sz="2000" dirty="0" err="1" smtClean="0">
              <a:latin typeface="+mn-lt"/>
            </a:rPr>
            <a:t>předměty</a:t>
          </a:r>
          <a:r>
            <a:rPr lang="en-GB" altLang="cs-CZ" sz="2000" dirty="0" smtClean="0">
              <a:latin typeface="+mn-lt"/>
            </a:rPr>
            <a:t> </a:t>
          </a:r>
          <a:r>
            <a:rPr lang="cs-CZ" altLang="cs-CZ" sz="2000" dirty="0" smtClean="0">
              <a:latin typeface="+mn-lt"/>
            </a:rPr>
            <a:t>chovu zvířat</a:t>
          </a:r>
          <a:endParaRPr lang="cs-CZ" sz="2000" dirty="0">
            <a:latin typeface="+mn-lt"/>
          </a:endParaRPr>
        </a:p>
      </dgm:t>
    </dgm:pt>
    <dgm:pt modelId="{3945B529-8090-43AC-8ECC-2AA6DFAF8177}" type="parTrans" cxnId="{DC85B8FB-3F4D-41A1-BCC2-11D24E615409}">
      <dgm:prSet/>
      <dgm:spPr/>
      <dgm:t>
        <a:bodyPr/>
        <a:lstStyle/>
        <a:p>
          <a:endParaRPr lang="cs-CZ"/>
        </a:p>
      </dgm:t>
    </dgm:pt>
    <dgm:pt modelId="{BEE36915-53CC-45F1-A7C8-DBC61B24D9B8}" type="sibTrans" cxnId="{DC85B8FB-3F4D-41A1-BCC2-11D24E615409}">
      <dgm:prSet/>
      <dgm:spPr/>
      <dgm:t>
        <a:bodyPr/>
        <a:lstStyle/>
        <a:p>
          <a:endParaRPr lang="cs-CZ"/>
        </a:p>
      </dgm:t>
    </dgm:pt>
    <dgm:pt modelId="{48A4392A-2382-44E9-83C9-26511B01D1E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altLang="cs-CZ" sz="2000" dirty="0" err="1" smtClean="0">
              <a:latin typeface="+mn-lt"/>
            </a:rPr>
            <a:t>předměty</a:t>
          </a:r>
          <a:r>
            <a:rPr lang="en-GB" altLang="cs-CZ" sz="2000" dirty="0" smtClean="0">
              <a:latin typeface="+mn-lt"/>
            </a:rPr>
            <a:t> </a:t>
          </a:r>
          <a:r>
            <a:rPr lang="cs-CZ" altLang="cs-CZ" sz="2000" dirty="0" err="1" smtClean="0">
              <a:latin typeface="+mn-lt"/>
            </a:rPr>
            <a:t>welfare</a:t>
          </a:r>
          <a:r>
            <a:rPr lang="cs-CZ" altLang="cs-CZ" sz="2000" dirty="0" smtClean="0">
              <a:latin typeface="+mn-lt"/>
            </a:rPr>
            <a:t> hospodářských zvířat i zvířat v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dirty="0" smtClean="0">
              <a:latin typeface="+mn-lt"/>
            </a:rPr>
            <a:t>zájmovém chovu</a:t>
          </a:r>
          <a:endParaRPr lang="cs-CZ" sz="2000" dirty="0">
            <a:latin typeface="+mn-lt"/>
          </a:endParaRPr>
        </a:p>
      </dgm:t>
    </dgm:pt>
    <dgm:pt modelId="{34A76DC7-7331-45BA-865B-09209870AD61}" type="parTrans" cxnId="{A44F7977-6A86-474F-B9EF-2F1C1D9A41E3}">
      <dgm:prSet/>
      <dgm:spPr/>
      <dgm:t>
        <a:bodyPr/>
        <a:lstStyle/>
        <a:p>
          <a:endParaRPr lang="cs-CZ"/>
        </a:p>
      </dgm:t>
    </dgm:pt>
    <dgm:pt modelId="{D938E3A9-F1E5-4EE2-AAD2-9A91D09A18A4}" type="sibTrans" cxnId="{A44F7977-6A86-474F-B9EF-2F1C1D9A41E3}">
      <dgm:prSet/>
      <dgm:spPr/>
      <dgm:t>
        <a:bodyPr/>
        <a:lstStyle/>
        <a:p>
          <a:endParaRPr lang="cs-CZ"/>
        </a:p>
      </dgm:t>
    </dgm:pt>
    <dgm:pt modelId="{1DA7CA2E-DA17-4802-A026-0BFE8768E2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altLang="cs-CZ" sz="2000" dirty="0" err="1" smtClean="0">
              <a:latin typeface="+mn-lt"/>
            </a:rPr>
            <a:t>předměty</a:t>
          </a:r>
          <a:r>
            <a:rPr lang="en-GB" altLang="cs-CZ" sz="2000" dirty="0" smtClean="0">
              <a:latin typeface="+mn-lt"/>
            </a:rPr>
            <a:t> </a:t>
          </a:r>
          <a:r>
            <a:rPr lang="cs-CZ" altLang="cs-CZ" sz="2000" dirty="0" smtClean="0">
              <a:latin typeface="+mn-lt"/>
            </a:rPr>
            <a:t>právní ochrany v oblasti ochrany zvířat</a:t>
          </a:r>
          <a:endParaRPr lang="cs-CZ" sz="2000" dirty="0">
            <a:latin typeface="+mn-lt"/>
          </a:endParaRPr>
        </a:p>
      </dgm:t>
    </dgm:pt>
    <dgm:pt modelId="{03D95C54-825A-4E93-9237-425D6A738196}" type="parTrans" cxnId="{DD2833A1-38E9-4C9E-8C39-98737ED1DFFB}">
      <dgm:prSet/>
      <dgm:spPr/>
      <dgm:t>
        <a:bodyPr/>
        <a:lstStyle/>
        <a:p>
          <a:endParaRPr lang="cs-CZ"/>
        </a:p>
      </dgm:t>
    </dgm:pt>
    <dgm:pt modelId="{B28103A3-51BD-40DC-8BDA-A63AC17ABE1C}" type="sibTrans" cxnId="{DD2833A1-38E9-4C9E-8C39-98737ED1DFFB}">
      <dgm:prSet/>
      <dgm:spPr/>
      <dgm:t>
        <a:bodyPr/>
        <a:lstStyle/>
        <a:p>
          <a:endParaRPr lang="cs-CZ"/>
        </a:p>
      </dgm:t>
    </dgm:pt>
    <dgm:pt modelId="{3205080D-B991-4F7E-88E3-300A687C89E7}" type="pres">
      <dgm:prSet presAssocID="{7D708E1B-29A0-404D-9BD3-34DBE52EB6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ECCE8EA-871B-45AE-A313-BE3458E8FCE1}" type="pres">
      <dgm:prSet presAssocID="{DF35A181-8487-424C-973D-5F25FFAB2050}" presName="root1" presStyleCnt="0"/>
      <dgm:spPr/>
    </dgm:pt>
    <dgm:pt modelId="{7B744656-879C-4607-B218-191F0AA21CF2}" type="pres">
      <dgm:prSet presAssocID="{DF35A181-8487-424C-973D-5F25FFAB2050}" presName="LevelOneTextNode" presStyleLbl="node0" presStyleIdx="0" presStyleCnt="1" custLinFactX="-8669" custLinFactNeighborX="-100000" custLinFactNeighborY="-124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5797EF3-3569-4130-AF2A-1B6EF3E7DBC1}" type="pres">
      <dgm:prSet presAssocID="{DF35A181-8487-424C-973D-5F25FFAB2050}" presName="level2hierChild" presStyleCnt="0"/>
      <dgm:spPr/>
    </dgm:pt>
    <dgm:pt modelId="{F5DD4030-92C3-4B32-876F-5125107AE74D}" type="pres">
      <dgm:prSet presAssocID="{AA0D96A0-DD56-4525-96A6-402D39668783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CE90EB83-E016-4FE4-AA65-4AF97887A9DF}" type="pres">
      <dgm:prSet presAssocID="{AA0D96A0-DD56-4525-96A6-402D39668783}" presName="connTx" presStyleLbl="parChTrans1D2" presStyleIdx="0" presStyleCnt="5"/>
      <dgm:spPr/>
      <dgm:t>
        <a:bodyPr/>
        <a:lstStyle/>
        <a:p>
          <a:endParaRPr lang="cs-CZ"/>
        </a:p>
      </dgm:t>
    </dgm:pt>
    <dgm:pt modelId="{23E51C04-5523-4F01-BF80-D7B21BA2E9D1}" type="pres">
      <dgm:prSet presAssocID="{F65C9FF9-A7FC-47B7-BC81-4971EA335E09}" presName="root2" presStyleCnt="0"/>
      <dgm:spPr/>
    </dgm:pt>
    <dgm:pt modelId="{93E091BD-38DA-4B55-AF4B-F89EF5B0A0AF}" type="pres">
      <dgm:prSet presAssocID="{F65C9FF9-A7FC-47B7-BC81-4971EA335E09}" presName="LevelTwoTextNode" presStyleLbl="node2" presStyleIdx="0" presStyleCnt="5" custScaleX="251847" custLinFactNeighborX="-5646" custLinFactNeighborY="-1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70DBA8-0AFD-4115-8593-34DCC8CBAAB4}" type="pres">
      <dgm:prSet presAssocID="{F65C9FF9-A7FC-47B7-BC81-4971EA335E09}" presName="level3hierChild" presStyleCnt="0"/>
      <dgm:spPr/>
    </dgm:pt>
    <dgm:pt modelId="{D101503A-E9A2-4C6A-8E09-A38A1393C1A9}" type="pres">
      <dgm:prSet presAssocID="{3945B529-8090-43AC-8ECC-2AA6DFAF8177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CD806E06-9331-4C72-A240-54F1C9BCBE30}" type="pres">
      <dgm:prSet presAssocID="{3945B529-8090-43AC-8ECC-2AA6DFAF8177}" presName="connTx" presStyleLbl="parChTrans1D2" presStyleIdx="1" presStyleCnt="5"/>
      <dgm:spPr/>
      <dgm:t>
        <a:bodyPr/>
        <a:lstStyle/>
        <a:p>
          <a:endParaRPr lang="cs-CZ"/>
        </a:p>
      </dgm:t>
    </dgm:pt>
    <dgm:pt modelId="{85805CCA-C7A1-4406-A3F3-7506E675955F}" type="pres">
      <dgm:prSet presAssocID="{F75F105B-F15B-403F-9BDA-B2AD8682DB63}" presName="root2" presStyleCnt="0"/>
      <dgm:spPr/>
    </dgm:pt>
    <dgm:pt modelId="{918F934C-6A77-4023-BFD7-E90A6C65AB12}" type="pres">
      <dgm:prSet presAssocID="{F75F105B-F15B-403F-9BDA-B2AD8682DB63}" presName="LevelTwoTextNode" presStyleLbl="node2" presStyleIdx="1" presStyleCnt="5" custScaleX="251848" custLinFactNeighborX="-5646" custLinFactNeighborY="-89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31EAB36-3453-46D0-9684-F8FFB8716E35}" type="pres">
      <dgm:prSet presAssocID="{F75F105B-F15B-403F-9BDA-B2AD8682DB63}" presName="level3hierChild" presStyleCnt="0"/>
      <dgm:spPr/>
    </dgm:pt>
    <dgm:pt modelId="{BF33BC19-32F0-4A6B-B2B3-23D7E4584F3C}" type="pres">
      <dgm:prSet presAssocID="{D4F5CB56-859C-4D8A-96F6-D1912427E599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AD6C53B1-D4BF-4CE4-8AB6-BA3B7E72D6B5}" type="pres">
      <dgm:prSet presAssocID="{D4F5CB56-859C-4D8A-96F6-D1912427E599}" presName="connTx" presStyleLbl="parChTrans1D2" presStyleIdx="2" presStyleCnt="5"/>
      <dgm:spPr/>
      <dgm:t>
        <a:bodyPr/>
        <a:lstStyle/>
        <a:p>
          <a:endParaRPr lang="cs-CZ"/>
        </a:p>
      </dgm:t>
    </dgm:pt>
    <dgm:pt modelId="{1CE93F15-5ABE-4632-84CB-D9A4BD8DC81A}" type="pres">
      <dgm:prSet presAssocID="{383C9E50-D767-461A-930C-C0276DC22173}" presName="root2" presStyleCnt="0"/>
      <dgm:spPr/>
    </dgm:pt>
    <dgm:pt modelId="{E44A3D8F-DC46-41D4-B2B4-1378D21C4C84}" type="pres">
      <dgm:prSet presAssocID="{383C9E50-D767-461A-930C-C0276DC22173}" presName="LevelTwoTextNode" presStyleLbl="node2" presStyleIdx="2" presStyleCnt="5" custScaleX="251847" custLinFactNeighborX="-5646" custLinFactNeighborY="-176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A8B202-62BC-46D4-889D-F5ECCA4C753E}" type="pres">
      <dgm:prSet presAssocID="{383C9E50-D767-461A-930C-C0276DC22173}" presName="level3hierChild" presStyleCnt="0"/>
      <dgm:spPr/>
    </dgm:pt>
    <dgm:pt modelId="{50411979-B4B1-4C1E-8633-0FE61B1D7BB0}" type="pres">
      <dgm:prSet presAssocID="{34A76DC7-7331-45BA-865B-09209870AD61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0999A3C0-18E9-42E4-8FE3-64400B7D4C94}" type="pres">
      <dgm:prSet presAssocID="{34A76DC7-7331-45BA-865B-09209870AD61}" presName="connTx" presStyleLbl="parChTrans1D2" presStyleIdx="3" presStyleCnt="5"/>
      <dgm:spPr/>
      <dgm:t>
        <a:bodyPr/>
        <a:lstStyle/>
        <a:p>
          <a:endParaRPr lang="cs-CZ"/>
        </a:p>
      </dgm:t>
    </dgm:pt>
    <dgm:pt modelId="{FBD8F4E8-B0D2-4980-BB18-7FC92867985B}" type="pres">
      <dgm:prSet presAssocID="{48A4392A-2382-44E9-83C9-26511B01D1E0}" presName="root2" presStyleCnt="0"/>
      <dgm:spPr/>
    </dgm:pt>
    <dgm:pt modelId="{7B2527BC-0037-44E6-977E-5B685D847864}" type="pres">
      <dgm:prSet presAssocID="{48A4392A-2382-44E9-83C9-26511B01D1E0}" presName="LevelTwoTextNode" presStyleLbl="node2" presStyleIdx="3" presStyleCnt="5" custScaleX="250739" custLinFactNeighborX="-5646" custLinFactNeighborY="-264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DDA97D7-0529-40AF-9A0B-10E5772DBA0E}" type="pres">
      <dgm:prSet presAssocID="{48A4392A-2382-44E9-83C9-26511B01D1E0}" presName="level3hierChild" presStyleCnt="0"/>
      <dgm:spPr/>
    </dgm:pt>
    <dgm:pt modelId="{74267815-664F-41C6-9F29-BA5008AF2E67}" type="pres">
      <dgm:prSet presAssocID="{03D95C54-825A-4E93-9237-425D6A738196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8BA01D31-EA8F-45DC-AE3D-84F42E7F28BD}" type="pres">
      <dgm:prSet presAssocID="{03D95C54-825A-4E93-9237-425D6A738196}" presName="connTx" presStyleLbl="parChTrans1D2" presStyleIdx="4" presStyleCnt="5"/>
      <dgm:spPr/>
      <dgm:t>
        <a:bodyPr/>
        <a:lstStyle/>
        <a:p>
          <a:endParaRPr lang="cs-CZ"/>
        </a:p>
      </dgm:t>
    </dgm:pt>
    <dgm:pt modelId="{834F9BD5-2218-4339-BC26-1387159A59CE}" type="pres">
      <dgm:prSet presAssocID="{1DA7CA2E-DA17-4802-A026-0BFE8768E2A4}" presName="root2" presStyleCnt="0"/>
      <dgm:spPr/>
    </dgm:pt>
    <dgm:pt modelId="{412C8ACD-703C-42C5-BE76-E26AE5C61F7B}" type="pres">
      <dgm:prSet presAssocID="{1DA7CA2E-DA17-4802-A026-0BFE8768E2A4}" presName="LevelTwoTextNode" presStyleLbl="node2" presStyleIdx="4" presStyleCnt="5" custScaleX="251847" custLinFactNeighborX="-5646" custLinFactNeighborY="-3518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567E6FC-6013-4AD3-9AAA-F01484180185}" type="pres">
      <dgm:prSet presAssocID="{1DA7CA2E-DA17-4802-A026-0BFE8768E2A4}" presName="level3hierChild" presStyleCnt="0"/>
      <dgm:spPr/>
    </dgm:pt>
  </dgm:ptLst>
  <dgm:cxnLst>
    <dgm:cxn modelId="{3510E5FE-3077-4DDA-9559-305EB60DE972}" type="presOf" srcId="{34A76DC7-7331-45BA-865B-09209870AD61}" destId="{50411979-B4B1-4C1E-8633-0FE61B1D7BB0}" srcOrd="0" destOrd="0" presId="urn:microsoft.com/office/officeart/2008/layout/HorizontalMultiLevelHierarchy"/>
    <dgm:cxn modelId="{DA4CDBD7-390B-4124-A42B-4E0A41B5B9CF}" type="presOf" srcId="{AA0D96A0-DD56-4525-96A6-402D39668783}" destId="{CE90EB83-E016-4FE4-AA65-4AF97887A9DF}" srcOrd="1" destOrd="0" presId="urn:microsoft.com/office/officeart/2008/layout/HorizontalMultiLevelHierarchy"/>
    <dgm:cxn modelId="{D0170042-54C9-4C95-8924-0500F7848658}" srcId="{DF35A181-8487-424C-973D-5F25FFAB2050}" destId="{383C9E50-D767-461A-930C-C0276DC22173}" srcOrd="2" destOrd="0" parTransId="{D4F5CB56-859C-4D8A-96F6-D1912427E599}" sibTransId="{42408765-581B-41D5-AE2A-4ECE8D7343DB}"/>
    <dgm:cxn modelId="{7E8B87DC-B4DC-408F-9E94-0F2A136A1CDA}" type="presOf" srcId="{F65C9FF9-A7FC-47B7-BC81-4971EA335E09}" destId="{93E091BD-38DA-4B55-AF4B-F89EF5B0A0AF}" srcOrd="0" destOrd="0" presId="urn:microsoft.com/office/officeart/2008/layout/HorizontalMultiLevelHierarchy"/>
    <dgm:cxn modelId="{D6F80A22-6AC6-4107-8E5A-1961D7E6EFAE}" type="presOf" srcId="{34A76DC7-7331-45BA-865B-09209870AD61}" destId="{0999A3C0-18E9-42E4-8FE3-64400B7D4C94}" srcOrd="1" destOrd="0" presId="urn:microsoft.com/office/officeart/2008/layout/HorizontalMultiLevelHierarchy"/>
    <dgm:cxn modelId="{71858C8D-ADEE-4895-9DBA-B9A3775213C0}" type="presOf" srcId="{3945B529-8090-43AC-8ECC-2AA6DFAF8177}" destId="{D101503A-E9A2-4C6A-8E09-A38A1393C1A9}" srcOrd="0" destOrd="0" presId="urn:microsoft.com/office/officeart/2008/layout/HorizontalMultiLevelHierarchy"/>
    <dgm:cxn modelId="{DC85B8FB-3F4D-41A1-BCC2-11D24E615409}" srcId="{DF35A181-8487-424C-973D-5F25FFAB2050}" destId="{F75F105B-F15B-403F-9BDA-B2AD8682DB63}" srcOrd="1" destOrd="0" parTransId="{3945B529-8090-43AC-8ECC-2AA6DFAF8177}" sibTransId="{BEE36915-53CC-45F1-A7C8-DBC61B24D9B8}"/>
    <dgm:cxn modelId="{DB7186C9-410E-43FE-9ED3-9538BE4B3348}" type="presOf" srcId="{1DA7CA2E-DA17-4802-A026-0BFE8768E2A4}" destId="{412C8ACD-703C-42C5-BE76-E26AE5C61F7B}" srcOrd="0" destOrd="0" presId="urn:microsoft.com/office/officeart/2008/layout/HorizontalMultiLevelHierarchy"/>
    <dgm:cxn modelId="{9C96ABC0-5237-41DE-806F-6933688331D2}" type="presOf" srcId="{F75F105B-F15B-403F-9BDA-B2AD8682DB63}" destId="{918F934C-6A77-4023-BFD7-E90A6C65AB12}" srcOrd="0" destOrd="0" presId="urn:microsoft.com/office/officeart/2008/layout/HorizontalMultiLevelHierarchy"/>
    <dgm:cxn modelId="{2D29C2BD-03A5-4840-BDF0-D4E340777725}" srcId="{DF35A181-8487-424C-973D-5F25FFAB2050}" destId="{F65C9FF9-A7FC-47B7-BC81-4971EA335E09}" srcOrd="0" destOrd="0" parTransId="{AA0D96A0-DD56-4525-96A6-402D39668783}" sibTransId="{A5A9991F-6773-4CB4-9378-4ED4E1B13428}"/>
    <dgm:cxn modelId="{A44F7977-6A86-474F-B9EF-2F1C1D9A41E3}" srcId="{DF35A181-8487-424C-973D-5F25FFAB2050}" destId="{48A4392A-2382-44E9-83C9-26511B01D1E0}" srcOrd="3" destOrd="0" parTransId="{34A76DC7-7331-45BA-865B-09209870AD61}" sibTransId="{D938E3A9-F1E5-4EE2-AAD2-9A91D09A18A4}"/>
    <dgm:cxn modelId="{7128377D-6ACD-45E1-B6FD-01AD3637A725}" type="presOf" srcId="{383C9E50-D767-461A-930C-C0276DC22173}" destId="{E44A3D8F-DC46-41D4-B2B4-1378D21C4C84}" srcOrd="0" destOrd="0" presId="urn:microsoft.com/office/officeart/2008/layout/HorizontalMultiLevelHierarchy"/>
    <dgm:cxn modelId="{122BC80E-4791-46E5-879A-FFFED41E466E}" type="presOf" srcId="{03D95C54-825A-4E93-9237-425D6A738196}" destId="{8BA01D31-EA8F-45DC-AE3D-84F42E7F28BD}" srcOrd="1" destOrd="0" presId="urn:microsoft.com/office/officeart/2008/layout/HorizontalMultiLevelHierarchy"/>
    <dgm:cxn modelId="{2641C2D0-6FF0-465B-AAB6-11ACB46A1A35}" type="presOf" srcId="{DF35A181-8487-424C-973D-5F25FFAB2050}" destId="{7B744656-879C-4607-B218-191F0AA21CF2}" srcOrd="0" destOrd="0" presId="urn:microsoft.com/office/officeart/2008/layout/HorizontalMultiLevelHierarchy"/>
    <dgm:cxn modelId="{BB438981-955F-46E3-80E4-FDA50B9D77EE}" type="presOf" srcId="{48A4392A-2382-44E9-83C9-26511B01D1E0}" destId="{7B2527BC-0037-44E6-977E-5B685D847864}" srcOrd="0" destOrd="0" presId="urn:microsoft.com/office/officeart/2008/layout/HorizontalMultiLevelHierarchy"/>
    <dgm:cxn modelId="{CCAD509E-6166-45BC-B2A6-D1AF34C44EE8}" type="presOf" srcId="{D4F5CB56-859C-4D8A-96F6-D1912427E599}" destId="{AD6C53B1-D4BF-4CE4-8AB6-BA3B7E72D6B5}" srcOrd="1" destOrd="0" presId="urn:microsoft.com/office/officeart/2008/layout/HorizontalMultiLevelHierarchy"/>
    <dgm:cxn modelId="{6E9D3155-2CF4-4C48-807B-1B54944BDE01}" type="presOf" srcId="{D4F5CB56-859C-4D8A-96F6-D1912427E599}" destId="{BF33BC19-32F0-4A6B-B2B3-23D7E4584F3C}" srcOrd="0" destOrd="0" presId="urn:microsoft.com/office/officeart/2008/layout/HorizontalMultiLevelHierarchy"/>
    <dgm:cxn modelId="{C9EC74F4-1127-4741-BA3E-E09123FA9576}" srcId="{7D708E1B-29A0-404D-9BD3-34DBE52EB6A5}" destId="{DF35A181-8487-424C-973D-5F25FFAB2050}" srcOrd="0" destOrd="0" parTransId="{3FC8D41A-A4FE-41AD-BDAB-5B3F6BB3875B}" sibTransId="{78E181F2-E469-47DD-817B-9628C55D3F8A}"/>
    <dgm:cxn modelId="{92DC9A1A-B569-40BD-AC07-DCC95DFC21F5}" type="presOf" srcId="{03D95C54-825A-4E93-9237-425D6A738196}" destId="{74267815-664F-41C6-9F29-BA5008AF2E67}" srcOrd="0" destOrd="0" presId="urn:microsoft.com/office/officeart/2008/layout/HorizontalMultiLevelHierarchy"/>
    <dgm:cxn modelId="{DD2833A1-38E9-4C9E-8C39-98737ED1DFFB}" srcId="{DF35A181-8487-424C-973D-5F25FFAB2050}" destId="{1DA7CA2E-DA17-4802-A026-0BFE8768E2A4}" srcOrd="4" destOrd="0" parTransId="{03D95C54-825A-4E93-9237-425D6A738196}" sibTransId="{B28103A3-51BD-40DC-8BDA-A63AC17ABE1C}"/>
    <dgm:cxn modelId="{E400CA3B-349A-42F4-B6B0-746455CA00EB}" type="presOf" srcId="{AA0D96A0-DD56-4525-96A6-402D39668783}" destId="{F5DD4030-92C3-4B32-876F-5125107AE74D}" srcOrd="0" destOrd="0" presId="urn:microsoft.com/office/officeart/2008/layout/HorizontalMultiLevelHierarchy"/>
    <dgm:cxn modelId="{CDA1DE5E-6E8F-48E8-89AC-A38FCA154260}" type="presOf" srcId="{7D708E1B-29A0-404D-9BD3-34DBE52EB6A5}" destId="{3205080D-B991-4F7E-88E3-300A687C89E7}" srcOrd="0" destOrd="0" presId="urn:microsoft.com/office/officeart/2008/layout/HorizontalMultiLevelHierarchy"/>
    <dgm:cxn modelId="{FBC92958-0DC0-4376-9869-2308EBE586F7}" type="presOf" srcId="{3945B529-8090-43AC-8ECC-2AA6DFAF8177}" destId="{CD806E06-9331-4C72-A240-54F1C9BCBE30}" srcOrd="1" destOrd="0" presId="urn:microsoft.com/office/officeart/2008/layout/HorizontalMultiLevelHierarchy"/>
    <dgm:cxn modelId="{82AFDB54-BB3D-499C-ABA6-8824769F050D}" type="presParOf" srcId="{3205080D-B991-4F7E-88E3-300A687C89E7}" destId="{7ECCE8EA-871B-45AE-A313-BE3458E8FCE1}" srcOrd="0" destOrd="0" presId="urn:microsoft.com/office/officeart/2008/layout/HorizontalMultiLevelHierarchy"/>
    <dgm:cxn modelId="{314BB795-ABAD-4C28-B2D1-AB2AF23DBE35}" type="presParOf" srcId="{7ECCE8EA-871B-45AE-A313-BE3458E8FCE1}" destId="{7B744656-879C-4607-B218-191F0AA21CF2}" srcOrd="0" destOrd="0" presId="urn:microsoft.com/office/officeart/2008/layout/HorizontalMultiLevelHierarchy"/>
    <dgm:cxn modelId="{87F7CB42-819A-4262-90E1-FD793E51D81F}" type="presParOf" srcId="{7ECCE8EA-871B-45AE-A313-BE3458E8FCE1}" destId="{B5797EF3-3569-4130-AF2A-1B6EF3E7DBC1}" srcOrd="1" destOrd="0" presId="urn:microsoft.com/office/officeart/2008/layout/HorizontalMultiLevelHierarchy"/>
    <dgm:cxn modelId="{01C47361-CFE0-407F-9DE5-23FA6F20F922}" type="presParOf" srcId="{B5797EF3-3569-4130-AF2A-1B6EF3E7DBC1}" destId="{F5DD4030-92C3-4B32-876F-5125107AE74D}" srcOrd="0" destOrd="0" presId="urn:microsoft.com/office/officeart/2008/layout/HorizontalMultiLevelHierarchy"/>
    <dgm:cxn modelId="{21086CC6-C9F8-4086-9F35-2FA8567EEDB8}" type="presParOf" srcId="{F5DD4030-92C3-4B32-876F-5125107AE74D}" destId="{CE90EB83-E016-4FE4-AA65-4AF97887A9DF}" srcOrd="0" destOrd="0" presId="urn:microsoft.com/office/officeart/2008/layout/HorizontalMultiLevelHierarchy"/>
    <dgm:cxn modelId="{28FB3DCA-B108-40B1-B2F8-42591FF429A6}" type="presParOf" srcId="{B5797EF3-3569-4130-AF2A-1B6EF3E7DBC1}" destId="{23E51C04-5523-4F01-BF80-D7B21BA2E9D1}" srcOrd="1" destOrd="0" presId="urn:microsoft.com/office/officeart/2008/layout/HorizontalMultiLevelHierarchy"/>
    <dgm:cxn modelId="{6E5BB851-FFE6-481F-99C4-876C02FE9FB0}" type="presParOf" srcId="{23E51C04-5523-4F01-BF80-D7B21BA2E9D1}" destId="{93E091BD-38DA-4B55-AF4B-F89EF5B0A0AF}" srcOrd="0" destOrd="0" presId="urn:microsoft.com/office/officeart/2008/layout/HorizontalMultiLevelHierarchy"/>
    <dgm:cxn modelId="{E18C9619-8BB4-496A-AF40-7954216AC353}" type="presParOf" srcId="{23E51C04-5523-4F01-BF80-D7B21BA2E9D1}" destId="{2B70DBA8-0AFD-4115-8593-34DCC8CBAAB4}" srcOrd="1" destOrd="0" presId="urn:microsoft.com/office/officeart/2008/layout/HorizontalMultiLevelHierarchy"/>
    <dgm:cxn modelId="{E0E88601-14F7-411C-943D-4919AE0A37FE}" type="presParOf" srcId="{B5797EF3-3569-4130-AF2A-1B6EF3E7DBC1}" destId="{D101503A-E9A2-4C6A-8E09-A38A1393C1A9}" srcOrd="2" destOrd="0" presId="urn:microsoft.com/office/officeart/2008/layout/HorizontalMultiLevelHierarchy"/>
    <dgm:cxn modelId="{9F3A917C-2D20-4EDD-9496-7FDE26D95701}" type="presParOf" srcId="{D101503A-E9A2-4C6A-8E09-A38A1393C1A9}" destId="{CD806E06-9331-4C72-A240-54F1C9BCBE30}" srcOrd="0" destOrd="0" presId="urn:microsoft.com/office/officeart/2008/layout/HorizontalMultiLevelHierarchy"/>
    <dgm:cxn modelId="{31931EBD-1E3F-46DA-9ED3-BE50A5A2CC12}" type="presParOf" srcId="{B5797EF3-3569-4130-AF2A-1B6EF3E7DBC1}" destId="{85805CCA-C7A1-4406-A3F3-7506E675955F}" srcOrd="3" destOrd="0" presId="urn:microsoft.com/office/officeart/2008/layout/HorizontalMultiLevelHierarchy"/>
    <dgm:cxn modelId="{EB39ECCF-BE71-4CE7-862C-679B1E9717EA}" type="presParOf" srcId="{85805CCA-C7A1-4406-A3F3-7506E675955F}" destId="{918F934C-6A77-4023-BFD7-E90A6C65AB12}" srcOrd="0" destOrd="0" presId="urn:microsoft.com/office/officeart/2008/layout/HorizontalMultiLevelHierarchy"/>
    <dgm:cxn modelId="{3F337095-0F93-4DF8-9BE7-0A07B0A350D5}" type="presParOf" srcId="{85805CCA-C7A1-4406-A3F3-7506E675955F}" destId="{431EAB36-3453-46D0-9684-F8FFB8716E35}" srcOrd="1" destOrd="0" presId="urn:microsoft.com/office/officeart/2008/layout/HorizontalMultiLevelHierarchy"/>
    <dgm:cxn modelId="{0398CEE9-3093-4930-9035-5433CB73E3BD}" type="presParOf" srcId="{B5797EF3-3569-4130-AF2A-1B6EF3E7DBC1}" destId="{BF33BC19-32F0-4A6B-B2B3-23D7E4584F3C}" srcOrd="4" destOrd="0" presId="urn:microsoft.com/office/officeart/2008/layout/HorizontalMultiLevelHierarchy"/>
    <dgm:cxn modelId="{5F22A358-6769-4093-8C5C-05F17F1AA82F}" type="presParOf" srcId="{BF33BC19-32F0-4A6B-B2B3-23D7E4584F3C}" destId="{AD6C53B1-D4BF-4CE4-8AB6-BA3B7E72D6B5}" srcOrd="0" destOrd="0" presId="urn:microsoft.com/office/officeart/2008/layout/HorizontalMultiLevelHierarchy"/>
    <dgm:cxn modelId="{16720B85-C095-4AA1-BAEC-05ABD35DCCF4}" type="presParOf" srcId="{B5797EF3-3569-4130-AF2A-1B6EF3E7DBC1}" destId="{1CE93F15-5ABE-4632-84CB-D9A4BD8DC81A}" srcOrd="5" destOrd="0" presId="urn:microsoft.com/office/officeart/2008/layout/HorizontalMultiLevelHierarchy"/>
    <dgm:cxn modelId="{2D610AAF-1121-4E06-871B-B59FC35DB52A}" type="presParOf" srcId="{1CE93F15-5ABE-4632-84CB-D9A4BD8DC81A}" destId="{E44A3D8F-DC46-41D4-B2B4-1378D21C4C84}" srcOrd="0" destOrd="0" presId="urn:microsoft.com/office/officeart/2008/layout/HorizontalMultiLevelHierarchy"/>
    <dgm:cxn modelId="{E3C0C5A6-3D0B-4EF7-87C1-19D115744E8F}" type="presParOf" srcId="{1CE93F15-5ABE-4632-84CB-D9A4BD8DC81A}" destId="{04A8B202-62BC-46D4-889D-F5ECCA4C753E}" srcOrd="1" destOrd="0" presId="urn:microsoft.com/office/officeart/2008/layout/HorizontalMultiLevelHierarchy"/>
    <dgm:cxn modelId="{09082150-EACB-4E20-8B56-AB38C1B77F6F}" type="presParOf" srcId="{B5797EF3-3569-4130-AF2A-1B6EF3E7DBC1}" destId="{50411979-B4B1-4C1E-8633-0FE61B1D7BB0}" srcOrd="6" destOrd="0" presId="urn:microsoft.com/office/officeart/2008/layout/HorizontalMultiLevelHierarchy"/>
    <dgm:cxn modelId="{37B4B37A-D387-4673-BFF9-5BED8DED473B}" type="presParOf" srcId="{50411979-B4B1-4C1E-8633-0FE61B1D7BB0}" destId="{0999A3C0-18E9-42E4-8FE3-64400B7D4C94}" srcOrd="0" destOrd="0" presId="urn:microsoft.com/office/officeart/2008/layout/HorizontalMultiLevelHierarchy"/>
    <dgm:cxn modelId="{1B2C91A3-F341-4F59-A384-050E780F0B84}" type="presParOf" srcId="{B5797EF3-3569-4130-AF2A-1B6EF3E7DBC1}" destId="{FBD8F4E8-B0D2-4980-BB18-7FC92867985B}" srcOrd="7" destOrd="0" presId="urn:microsoft.com/office/officeart/2008/layout/HorizontalMultiLevelHierarchy"/>
    <dgm:cxn modelId="{EF85CB24-8C50-4A79-BC02-4C6756F7B622}" type="presParOf" srcId="{FBD8F4E8-B0D2-4980-BB18-7FC92867985B}" destId="{7B2527BC-0037-44E6-977E-5B685D847864}" srcOrd="0" destOrd="0" presId="urn:microsoft.com/office/officeart/2008/layout/HorizontalMultiLevelHierarchy"/>
    <dgm:cxn modelId="{98E96678-6676-4329-8738-1AA82A40A21B}" type="presParOf" srcId="{FBD8F4E8-B0D2-4980-BB18-7FC92867985B}" destId="{ADDA97D7-0529-40AF-9A0B-10E5772DBA0E}" srcOrd="1" destOrd="0" presId="urn:microsoft.com/office/officeart/2008/layout/HorizontalMultiLevelHierarchy"/>
    <dgm:cxn modelId="{C0399C31-7586-403E-8626-B8680C34382A}" type="presParOf" srcId="{B5797EF3-3569-4130-AF2A-1B6EF3E7DBC1}" destId="{74267815-664F-41C6-9F29-BA5008AF2E67}" srcOrd="8" destOrd="0" presId="urn:microsoft.com/office/officeart/2008/layout/HorizontalMultiLevelHierarchy"/>
    <dgm:cxn modelId="{AA14596A-4A76-490B-955F-514277EF8E92}" type="presParOf" srcId="{74267815-664F-41C6-9F29-BA5008AF2E67}" destId="{8BA01D31-EA8F-45DC-AE3D-84F42E7F28BD}" srcOrd="0" destOrd="0" presId="urn:microsoft.com/office/officeart/2008/layout/HorizontalMultiLevelHierarchy"/>
    <dgm:cxn modelId="{817FC8EA-EBCE-461D-944F-F34FAF0522B5}" type="presParOf" srcId="{B5797EF3-3569-4130-AF2A-1B6EF3E7DBC1}" destId="{834F9BD5-2218-4339-BC26-1387159A59CE}" srcOrd="9" destOrd="0" presId="urn:microsoft.com/office/officeart/2008/layout/HorizontalMultiLevelHierarchy"/>
    <dgm:cxn modelId="{C3BA36F7-857E-4B22-840B-A022054C0AA3}" type="presParOf" srcId="{834F9BD5-2218-4339-BC26-1387159A59CE}" destId="{412C8ACD-703C-42C5-BE76-E26AE5C61F7B}" srcOrd="0" destOrd="0" presId="urn:microsoft.com/office/officeart/2008/layout/HorizontalMultiLevelHierarchy"/>
    <dgm:cxn modelId="{C63A48FD-D48F-404E-B6CE-60C9303F283C}" type="presParOf" srcId="{834F9BD5-2218-4339-BC26-1387159A59CE}" destId="{F567E6FC-6013-4AD3-9AAA-F014841801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6124C6-8022-4380-A2D9-2ED2733C97C2}" type="doc">
      <dgm:prSet loTypeId="urn:microsoft.com/office/officeart/2011/layout/RadialPictureLis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5B213D2-48BA-4F40-99B9-7C2E1249E8F3}">
      <dgm:prSet phldrT="[Text]" custT="1"/>
      <dgm:spPr/>
      <dgm:t>
        <a:bodyPr/>
        <a:lstStyle/>
        <a:p>
          <a:r>
            <a:rPr lang="en-GB" altLang="cs-CZ" sz="2400" b="0" u="none" dirty="0" err="1" smtClean="0">
              <a:latin typeface="+mn-lt"/>
            </a:rPr>
            <a:t>Zapojení</a:t>
          </a:r>
          <a:r>
            <a:rPr lang="en-GB" altLang="cs-CZ" sz="2400" b="0" u="none" dirty="0" smtClean="0">
              <a:latin typeface="+mn-lt"/>
            </a:rPr>
            <a:t> studentů do </a:t>
          </a:r>
          <a:r>
            <a:rPr lang="en-GB" altLang="cs-CZ" sz="2400" b="0" u="none" dirty="0" err="1" smtClean="0">
              <a:latin typeface="+mn-lt"/>
            </a:rPr>
            <a:t>vědeckovýzkumné</a:t>
          </a:r>
          <a:r>
            <a:rPr lang="en-GB" altLang="cs-CZ" sz="2400" b="0" u="none" dirty="0" smtClean="0">
              <a:latin typeface="+mn-lt"/>
            </a:rPr>
            <a:t> </a:t>
          </a:r>
          <a:r>
            <a:rPr lang="en-GB" altLang="cs-CZ" sz="2400" b="0" u="none" dirty="0" err="1" smtClean="0">
              <a:latin typeface="+mn-lt"/>
            </a:rPr>
            <a:t>činnosti</a:t>
          </a:r>
          <a:r>
            <a:rPr lang="en-GB" altLang="cs-CZ" sz="2400" b="0" u="none" dirty="0" smtClean="0">
              <a:latin typeface="+mn-lt"/>
            </a:rPr>
            <a:t> </a:t>
          </a:r>
          <a:endParaRPr lang="cs-CZ" sz="2400" b="0" u="none" dirty="0">
            <a:latin typeface="+mn-lt"/>
          </a:endParaRPr>
        </a:p>
      </dgm:t>
    </dgm:pt>
    <dgm:pt modelId="{D60D0099-9BD6-404E-A180-13B8D237AC4C}" type="parTrans" cxnId="{B5179356-77C1-4A09-840D-8BAE95D473A4}">
      <dgm:prSet/>
      <dgm:spPr/>
      <dgm:t>
        <a:bodyPr/>
        <a:lstStyle/>
        <a:p>
          <a:endParaRPr lang="cs-CZ"/>
        </a:p>
      </dgm:t>
    </dgm:pt>
    <dgm:pt modelId="{37ECFCD9-D724-418C-9094-7B8967C1868C}" type="sibTrans" cxnId="{B5179356-77C1-4A09-840D-8BAE95D473A4}">
      <dgm:prSet/>
      <dgm:spPr/>
      <dgm:t>
        <a:bodyPr/>
        <a:lstStyle/>
        <a:p>
          <a:endParaRPr lang="cs-CZ"/>
        </a:p>
      </dgm:t>
    </dgm:pt>
    <dgm:pt modelId="{ABD7FA1D-F270-48D7-BFA5-7FDA043E3D1E}">
      <dgm:prSet phldrT="[Text]"/>
      <dgm:spPr/>
      <dgm:t>
        <a:bodyPr/>
        <a:lstStyle/>
        <a:p>
          <a:r>
            <a:rPr lang="en-GB" altLang="cs-CZ" b="0" dirty="0" smtClean="0">
              <a:latin typeface="+mn-lt"/>
            </a:rPr>
            <a:t>v </a:t>
          </a:r>
          <a:r>
            <a:rPr lang="en-GB" altLang="cs-CZ" b="0" dirty="0" err="1" smtClean="0">
              <a:latin typeface="+mn-lt"/>
            </a:rPr>
            <a:t>rámci</a:t>
          </a:r>
          <a:r>
            <a:rPr lang="en-GB" altLang="cs-CZ" b="0" dirty="0" smtClean="0">
              <a:latin typeface="+mn-lt"/>
            </a:rPr>
            <a:t> </a:t>
          </a:r>
          <a:r>
            <a:rPr lang="en-GB" altLang="cs-CZ" b="0" dirty="0" err="1" smtClean="0">
              <a:latin typeface="+mn-lt"/>
            </a:rPr>
            <a:t>zpracování</a:t>
          </a:r>
          <a:r>
            <a:rPr lang="cs-CZ" altLang="cs-CZ" b="0" dirty="0" smtClean="0">
              <a:latin typeface="+mn-lt"/>
            </a:rPr>
            <a:t> b</a:t>
          </a:r>
          <a:r>
            <a:rPr lang="en-GB" altLang="cs-CZ" b="0" dirty="0" err="1" smtClean="0">
              <a:latin typeface="+mn-lt"/>
            </a:rPr>
            <a:t>akalářských</a:t>
          </a:r>
          <a:r>
            <a:rPr lang="en-GB" altLang="cs-CZ" b="0" dirty="0" smtClean="0">
              <a:latin typeface="+mn-lt"/>
            </a:rPr>
            <a:t>, </a:t>
          </a:r>
          <a:r>
            <a:rPr lang="en-GB" altLang="cs-CZ" b="0" dirty="0" err="1" smtClean="0">
              <a:latin typeface="+mn-lt"/>
            </a:rPr>
            <a:t>diplomových</a:t>
          </a:r>
          <a:r>
            <a:rPr lang="en-GB" altLang="cs-CZ" b="0" dirty="0" smtClean="0">
              <a:latin typeface="+mn-lt"/>
            </a:rPr>
            <a:t> a </a:t>
          </a:r>
          <a:r>
            <a:rPr lang="en-GB" altLang="cs-CZ" b="0" dirty="0" err="1" smtClean="0">
              <a:latin typeface="+mn-lt"/>
            </a:rPr>
            <a:t>rigorózních</a:t>
          </a:r>
          <a:r>
            <a:rPr lang="en-GB" altLang="cs-CZ" b="0" dirty="0" smtClean="0">
              <a:latin typeface="+mn-lt"/>
            </a:rPr>
            <a:t> </a:t>
          </a:r>
          <a:r>
            <a:rPr lang="en-GB" altLang="cs-CZ" b="0" dirty="0" err="1" smtClean="0">
              <a:latin typeface="+mn-lt"/>
            </a:rPr>
            <a:t>prací</a:t>
          </a:r>
          <a:endParaRPr lang="cs-CZ" b="0" dirty="0">
            <a:latin typeface="+mn-lt"/>
          </a:endParaRPr>
        </a:p>
      </dgm:t>
    </dgm:pt>
    <dgm:pt modelId="{F9DF5237-5F50-4D64-9BBF-4915D1F3558C}" type="parTrans" cxnId="{8E0BA70D-3429-49A9-93DF-E2199157256F}">
      <dgm:prSet/>
      <dgm:spPr/>
      <dgm:t>
        <a:bodyPr/>
        <a:lstStyle/>
        <a:p>
          <a:endParaRPr lang="cs-CZ"/>
        </a:p>
      </dgm:t>
    </dgm:pt>
    <dgm:pt modelId="{BA92C80F-9620-46F6-B32F-DE2205B76A9F}" type="sibTrans" cxnId="{8E0BA70D-3429-49A9-93DF-E2199157256F}">
      <dgm:prSet/>
      <dgm:spPr/>
      <dgm:t>
        <a:bodyPr/>
        <a:lstStyle/>
        <a:p>
          <a:endParaRPr lang="cs-CZ"/>
        </a:p>
      </dgm:t>
    </dgm:pt>
    <dgm:pt modelId="{E93B7D79-7A71-4AF6-83BA-B652CECABEBF}">
      <dgm:prSet phldrT="[Text]"/>
      <dgm:spPr/>
      <dgm:t>
        <a:bodyPr/>
        <a:lstStyle/>
        <a:p>
          <a:r>
            <a:rPr lang="en-GB" altLang="cs-CZ" b="0" dirty="0" err="1" smtClean="0">
              <a:latin typeface="+mn-lt"/>
            </a:rPr>
            <a:t>jako</a:t>
          </a:r>
          <a:r>
            <a:rPr lang="en-GB" altLang="cs-CZ" b="0" dirty="0" smtClean="0">
              <a:latin typeface="+mn-lt"/>
            </a:rPr>
            <a:t> </a:t>
          </a:r>
          <a:r>
            <a:rPr lang="en-GB" altLang="cs-CZ" b="0" dirty="0" err="1" smtClean="0">
              <a:latin typeface="+mn-lt"/>
            </a:rPr>
            <a:t>studentské</a:t>
          </a:r>
          <a:r>
            <a:rPr lang="en-GB" altLang="cs-CZ" b="0" dirty="0" smtClean="0">
              <a:latin typeface="+mn-lt"/>
            </a:rPr>
            <a:t> </a:t>
          </a:r>
          <a:r>
            <a:rPr lang="en-GB" altLang="cs-CZ" b="0" dirty="0" err="1" smtClean="0">
              <a:latin typeface="+mn-lt"/>
            </a:rPr>
            <a:t>vědecké</a:t>
          </a:r>
          <a:r>
            <a:rPr lang="en-GB" altLang="cs-CZ" b="0" dirty="0" smtClean="0">
              <a:latin typeface="+mn-lt"/>
            </a:rPr>
            <a:t> </a:t>
          </a:r>
          <a:r>
            <a:rPr lang="en-GB" altLang="cs-CZ" b="0" dirty="0" err="1" smtClean="0">
              <a:latin typeface="+mn-lt"/>
            </a:rPr>
            <a:t>síly</a:t>
          </a:r>
          <a:endParaRPr lang="cs-CZ" b="0" dirty="0">
            <a:latin typeface="+mn-lt"/>
          </a:endParaRPr>
        </a:p>
      </dgm:t>
    </dgm:pt>
    <dgm:pt modelId="{B5A835C9-D2A0-4000-8C5A-20FC75421A51}" type="parTrans" cxnId="{208C58F4-4196-4758-995D-B37FA72C43EE}">
      <dgm:prSet/>
      <dgm:spPr/>
      <dgm:t>
        <a:bodyPr/>
        <a:lstStyle/>
        <a:p>
          <a:endParaRPr lang="cs-CZ"/>
        </a:p>
      </dgm:t>
    </dgm:pt>
    <dgm:pt modelId="{27193649-A10A-4FF0-9AF9-46961F2ABB40}" type="sibTrans" cxnId="{208C58F4-4196-4758-995D-B37FA72C43EE}">
      <dgm:prSet/>
      <dgm:spPr/>
      <dgm:t>
        <a:bodyPr/>
        <a:lstStyle/>
        <a:p>
          <a:endParaRPr lang="cs-CZ"/>
        </a:p>
      </dgm:t>
    </dgm:pt>
    <dgm:pt modelId="{E08EFF38-AB81-4098-98FE-B4B940619D19}">
      <dgm:prSet phldrT="[Text]"/>
      <dgm:spPr/>
      <dgm:t>
        <a:bodyPr/>
        <a:lstStyle/>
        <a:p>
          <a:r>
            <a:rPr lang="en-GB" altLang="cs-CZ" b="0" dirty="0" smtClean="0">
              <a:latin typeface="+mn-lt"/>
            </a:rPr>
            <a:t>DSP (</a:t>
          </a:r>
          <a:r>
            <a:rPr lang="en-GB" altLang="cs-CZ" b="0" dirty="0" err="1" smtClean="0">
              <a:latin typeface="+mn-lt"/>
            </a:rPr>
            <a:t>grantové</a:t>
          </a:r>
          <a:r>
            <a:rPr lang="en-GB" altLang="cs-CZ" b="0" dirty="0" smtClean="0">
              <a:latin typeface="+mn-lt"/>
            </a:rPr>
            <a:t> </a:t>
          </a:r>
          <a:r>
            <a:rPr lang="en-GB" altLang="cs-CZ" b="0" dirty="0" err="1" smtClean="0">
              <a:latin typeface="+mn-lt"/>
            </a:rPr>
            <a:t>projekty</a:t>
          </a:r>
          <a:r>
            <a:rPr lang="en-GB" altLang="cs-CZ" b="0" dirty="0" smtClean="0">
              <a:latin typeface="+mn-lt"/>
            </a:rPr>
            <a:t>)</a:t>
          </a:r>
          <a:endParaRPr lang="cs-CZ" b="0" dirty="0">
            <a:latin typeface="+mn-lt"/>
          </a:endParaRPr>
        </a:p>
      </dgm:t>
    </dgm:pt>
    <dgm:pt modelId="{A18A8663-2169-40E0-8E36-F2786E4EAB9C}" type="parTrans" cxnId="{1B7E9461-9CCB-4FE9-AAE4-954A485D9AC3}">
      <dgm:prSet/>
      <dgm:spPr/>
      <dgm:t>
        <a:bodyPr/>
        <a:lstStyle/>
        <a:p>
          <a:endParaRPr lang="cs-CZ"/>
        </a:p>
      </dgm:t>
    </dgm:pt>
    <dgm:pt modelId="{5C6374AC-F72A-4F12-8C29-B8E1421B0276}" type="sibTrans" cxnId="{1B7E9461-9CCB-4FE9-AAE4-954A485D9AC3}">
      <dgm:prSet/>
      <dgm:spPr/>
      <dgm:t>
        <a:bodyPr/>
        <a:lstStyle/>
        <a:p>
          <a:endParaRPr lang="cs-CZ"/>
        </a:p>
      </dgm:t>
    </dgm:pt>
    <dgm:pt modelId="{99AE3420-0025-4BCC-9B7E-58735723DD22}" type="pres">
      <dgm:prSet presAssocID="{8D6124C6-8022-4380-A2D9-2ED2733C97C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7DB61C03-79D6-4BB8-8293-5D95B4404BA5}" type="pres">
      <dgm:prSet presAssocID="{55B213D2-48BA-4F40-99B9-7C2E1249E8F3}" presName="Parent" presStyleLbl="node1" presStyleIdx="0" presStyleCnt="2" custScaleX="143651" custLinFactNeighborX="-51841" custLinFactNeighborY="-4477">
        <dgm:presLayoutVars>
          <dgm:chMax val="4"/>
          <dgm:chPref val="3"/>
        </dgm:presLayoutVars>
      </dgm:prSet>
      <dgm:spPr/>
      <dgm:t>
        <a:bodyPr/>
        <a:lstStyle/>
        <a:p>
          <a:endParaRPr lang="cs-CZ"/>
        </a:p>
      </dgm:t>
    </dgm:pt>
    <dgm:pt modelId="{C934D2E0-98C7-4EEA-AF6A-78CBDC47D624}" type="pres">
      <dgm:prSet presAssocID="{ABD7FA1D-F270-48D7-BFA5-7FDA043E3D1E}" presName="Accent" presStyleLbl="node1" presStyleIdx="1" presStyleCnt="2" custLinFactNeighborX="-22087" custLinFactNeighborY="632"/>
      <dgm:spPr/>
    </dgm:pt>
    <dgm:pt modelId="{A9596159-BE9B-401E-BEB2-52111137E873}" type="pres">
      <dgm:prSet presAssocID="{ABD7FA1D-F270-48D7-BFA5-7FDA043E3D1E}" presName="Image1" presStyleLbl="fgImgPlace1" presStyleIdx="0" presStyleCnt="3" custScaleX="124963" custScaleY="124611" custLinFactNeighborX="-60625" custLinFactNeighborY="-181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B3001AB-CCC2-4AD6-884F-10DBB5FCAA67}" type="pres">
      <dgm:prSet presAssocID="{ABD7FA1D-F270-48D7-BFA5-7FDA043E3D1E}" presName="Child1" presStyleLbl="revTx" presStyleIdx="0" presStyleCnt="3" custScaleX="214230" custScaleY="78036" custLinFactNeighborX="21185" custLinFactNeighborY="-20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C87B3C-D3F7-4453-98EA-9AA20BABFD09}" type="pres">
      <dgm:prSet presAssocID="{E93B7D79-7A71-4AF6-83BA-B652CECABEBF}" presName="Image2" presStyleCnt="0"/>
      <dgm:spPr/>
    </dgm:pt>
    <dgm:pt modelId="{BF0690B4-4248-45F6-ADB3-04044535D592}" type="pres">
      <dgm:prSet presAssocID="{E93B7D79-7A71-4AF6-83BA-B652CECABEBF}" presName="Image" presStyleLbl="fgImgPlace1" presStyleIdx="1" presStyleCnt="3" custScaleX="124965" custScaleY="124611" custLinFactNeighborX="-47664" custLinFactNeighborY="162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8E289A5-55C4-454E-B573-8845AD6CD5F0}" type="pres">
      <dgm:prSet presAssocID="{E93B7D79-7A71-4AF6-83BA-B652CECABEBF}" presName="Child2" presStyleLbl="revTx" presStyleIdx="1" presStyleCnt="3" custScaleX="185476" custScaleY="75951" custLinFactNeighborX="15411" custLinFactNeighborY="-4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2FB986-C9F6-40DE-A706-F85D70D96FED}" type="pres">
      <dgm:prSet presAssocID="{E08EFF38-AB81-4098-98FE-B4B940619D19}" presName="Image3" presStyleCnt="0"/>
      <dgm:spPr/>
    </dgm:pt>
    <dgm:pt modelId="{B7D4B81A-764B-4798-BFB1-09CC1D966687}" type="pres">
      <dgm:prSet presAssocID="{E08EFF38-AB81-4098-98FE-B4B940619D19}" presName="Image" presStyleLbl="fgImgPlace1" presStyleIdx="2" presStyleCnt="3" custScaleX="124963" custScaleY="124957" custLinFactNeighborX="-66866" custLinFactNeighborY="2728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1233C1C-B16F-419A-9175-57F99D7C6DCF}" type="pres">
      <dgm:prSet presAssocID="{E08EFF38-AB81-4098-98FE-B4B940619D19}" presName="Child3" presStyleLbl="revTx" presStyleIdx="2" presStyleCnt="3" custScaleX="205365" custLinFactNeighborX="16751" custLinFactNeighborY="239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08C58F4-4196-4758-995D-B37FA72C43EE}" srcId="{55B213D2-48BA-4F40-99B9-7C2E1249E8F3}" destId="{E93B7D79-7A71-4AF6-83BA-B652CECABEBF}" srcOrd="1" destOrd="0" parTransId="{B5A835C9-D2A0-4000-8C5A-20FC75421A51}" sibTransId="{27193649-A10A-4FF0-9AF9-46961F2ABB40}"/>
    <dgm:cxn modelId="{1B7E9461-9CCB-4FE9-AAE4-954A485D9AC3}" srcId="{55B213D2-48BA-4F40-99B9-7C2E1249E8F3}" destId="{E08EFF38-AB81-4098-98FE-B4B940619D19}" srcOrd="2" destOrd="0" parTransId="{A18A8663-2169-40E0-8E36-F2786E4EAB9C}" sibTransId="{5C6374AC-F72A-4F12-8C29-B8E1421B0276}"/>
    <dgm:cxn modelId="{8E0BA70D-3429-49A9-93DF-E2199157256F}" srcId="{55B213D2-48BA-4F40-99B9-7C2E1249E8F3}" destId="{ABD7FA1D-F270-48D7-BFA5-7FDA043E3D1E}" srcOrd="0" destOrd="0" parTransId="{F9DF5237-5F50-4D64-9BBF-4915D1F3558C}" sibTransId="{BA92C80F-9620-46F6-B32F-DE2205B76A9F}"/>
    <dgm:cxn modelId="{9A19721E-C76F-4F21-B0E9-D1F23A8FA916}" type="presOf" srcId="{E93B7D79-7A71-4AF6-83BA-B652CECABEBF}" destId="{88E289A5-55C4-454E-B573-8845AD6CD5F0}" srcOrd="0" destOrd="0" presId="urn:microsoft.com/office/officeart/2011/layout/RadialPictureList"/>
    <dgm:cxn modelId="{B5179356-77C1-4A09-840D-8BAE95D473A4}" srcId="{8D6124C6-8022-4380-A2D9-2ED2733C97C2}" destId="{55B213D2-48BA-4F40-99B9-7C2E1249E8F3}" srcOrd="0" destOrd="0" parTransId="{D60D0099-9BD6-404E-A180-13B8D237AC4C}" sibTransId="{37ECFCD9-D724-418C-9094-7B8967C1868C}"/>
    <dgm:cxn modelId="{BE08A310-D7F7-4967-9413-A655EF37AEA0}" type="presOf" srcId="{55B213D2-48BA-4F40-99B9-7C2E1249E8F3}" destId="{7DB61C03-79D6-4BB8-8293-5D95B4404BA5}" srcOrd="0" destOrd="0" presId="urn:microsoft.com/office/officeart/2011/layout/RadialPictureList"/>
    <dgm:cxn modelId="{6F835435-7F28-46DF-869F-77501D60EB19}" type="presOf" srcId="{E08EFF38-AB81-4098-98FE-B4B940619D19}" destId="{01233C1C-B16F-419A-9175-57F99D7C6DCF}" srcOrd="0" destOrd="0" presId="urn:microsoft.com/office/officeart/2011/layout/RadialPictureList"/>
    <dgm:cxn modelId="{57C814AC-CE27-424C-83F4-1AE53ECDBBAA}" type="presOf" srcId="{ABD7FA1D-F270-48D7-BFA5-7FDA043E3D1E}" destId="{8B3001AB-CCC2-4AD6-884F-10DBB5FCAA67}" srcOrd="0" destOrd="0" presId="urn:microsoft.com/office/officeart/2011/layout/RadialPictureList"/>
    <dgm:cxn modelId="{67F684DB-AEEC-4047-988A-9DEC1595102C}" type="presOf" srcId="{8D6124C6-8022-4380-A2D9-2ED2733C97C2}" destId="{99AE3420-0025-4BCC-9B7E-58735723DD22}" srcOrd="0" destOrd="0" presId="urn:microsoft.com/office/officeart/2011/layout/RadialPictureList"/>
    <dgm:cxn modelId="{F238CB03-C4B7-460B-AEA3-3F930A54B9B8}" type="presParOf" srcId="{99AE3420-0025-4BCC-9B7E-58735723DD22}" destId="{7DB61C03-79D6-4BB8-8293-5D95B4404BA5}" srcOrd="0" destOrd="0" presId="urn:microsoft.com/office/officeart/2011/layout/RadialPictureList"/>
    <dgm:cxn modelId="{DAE6D380-2B1F-43EF-A4C6-3DFF780BC22A}" type="presParOf" srcId="{99AE3420-0025-4BCC-9B7E-58735723DD22}" destId="{C934D2E0-98C7-4EEA-AF6A-78CBDC47D624}" srcOrd="1" destOrd="0" presId="urn:microsoft.com/office/officeart/2011/layout/RadialPictureList"/>
    <dgm:cxn modelId="{019684A5-1DA4-4B16-9BE6-089B95943906}" type="presParOf" srcId="{99AE3420-0025-4BCC-9B7E-58735723DD22}" destId="{A9596159-BE9B-401E-BEB2-52111137E873}" srcOrd="2" destOrd="0" presId="urn:microsoft.com/office/officeart/2011/layout/RadialPictureList"/>
    <dgm:cxn modelId="{7CB6F6BB-7418-46FD-9C5B-68A266423EF5}" type="presParOf" srcId="{99AE3420-0025-4BCC-9B7E-58735723DD22}" destId="{8B3001AB-CCC2-4AD6-884F-10DBB5FCAA67}" srcOrd="3" destOrd="0" presId="urn:microsoft.com/office/officeart/2011/layout/RadialPictureList"/>
    <dgm:cxn modelId="{339338E2-4052-432C-9148-E377D5849509}" type="presParOf" srcId="{99AE3420-0025-4BCC-9B7E-58735723DD22}" destId="{46C87B3C-D3F7-4453-98EA-9AA20BABFD09}" srcOrd="4" destOrd="0" presId="urn:microsoft.com/office/officeart/2011/layout/RadialPictureList"/>
    <dgm:cxn modelId="{02D402E3-AE87-4EDF-9205-5E3A9020A4B8}" type="presParOf" srcId="{46C87B3C-D3F7-4453-98EA-9AA20BABFD09}" destId="{BF0690B4-4248-45F6-ADB3-04044535D592}" srcOrd="0" destOrd="0" presId="urn:microsoft.com/office/officeart/2011/layout/RadialPictureList"/>
    <dgm:cxn modelId="{73242287-6C2D-4AE3-B820-3E6077427D5B}" type="presParOf" srcId="{99AE3420-0025-4BCC-9B7E-58735723DD22}" destId="{88E289A5-55C4-454E-B573-8845AD6CD5F0}" srcOrd="5" destOrd="0" presId="urn:microsoft.com/office/officeart/2011/layout/RadialPictureList"/>
    <dgm:cxn modelId="{3529B194-C222-4B1D-B5AF-7AEBB0C8969D}" type="presParOf" srcId="{99AE3420-0025-4BCC-9B7E-58735723DD22}" destId="{4A2FB986-C9F6-40DE-A706-F85D70D96FED}" srcOrd="6" destOrd="0" presId="urn:microsoft.com/office/officeart/2011/layout/RadialPictureList"/>
    <dgm:cxn modelId="{66871DD7-FDDF-4FDF-B6C5-C235C475F71B}" type="presParOf" srcId="{4A2FB986-C9F6-40DE-A706-F85D70D96FED}" destId="{B7D4B81A-764B-4798-BFB1-09CC1D966687}" srcOrd="0" destOrd="0" presId="urn:microsoft.com/office/officeart/2011/layout/RadialPictureList"/>
    <dgm:cxn modelId="{21CEAC78-FCDC-4CCF-9F92-136AC470F418}" type="presParOf" srcId="{99AE3420-0025-4BCC-9B7E-58735723DD22}" destId="{01233C1C-B16F-419A-9175-57F99D7C6DC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BEBDD4B-E851-4594-943E-55D802925FE2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DD1DA66-25D1-4DDE-A122-FE03FA821D5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600" b="1" dirty="0" smtClean="0">
              <a:solidFill>
                <a:schemeClr val="tx1"/>
              </a:solidFill>
              <a:latin typeface="+mn-lt"/>
            </a:rPr>
            <a:t>dozor nad surovinami a potravinami živočišného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600" b="1" dirty="0" smtClean="0">
              <a:solidFill>
                <a:schemeClr val="tx1"/>
              </a:solidFill>
              <a:latin typeface="+mn-lt"/>
            </a:rPr>
            <a:t>původu v celém potravinovém řetězci a rámci celé EU</a:t>
          </a:r>
          <a:endParaRPr lang="cs-CZ" sz="1600" b="1" dirty="0">
            <a:latin typeface="+mn-lt"/>
          </a:endParaRPr>
        </a:p>
      </dgm:t>
    </dgm:pt>
    <dgm:pt modelId="{D52A73C9-D33B-4302-943D-9CBB4BD10F88}" type="parTrans" cxnId="{D02245EC-8DAE-48C9-83A9-710FCD1D6493}">
      <dgm:prSet/>
      <dgm:spPr/>
      <dgm:t>
        <a:bodyPr/>
        <a:lstStyle/>
        <a:p>
          <a:endParaRPr lang="cs-CZ"/>
        </a:p>
      </dgm:t>
    </dgm:pt>
    <dgm:pt modelId="{A8FC5D88-59D1-4446-8AEE-C19BD33963AD}" type="sibTrans" cxnId="{D02245EC-8DAE-48C9-83A9-710FCD1D6493}">
      <dgm:prSet/>
      <dgm:spPr/>
      <dgm:t>
        <a:bodyPr/>
        <a:lstStyle/>
        <a:p>
          <a:endParaRPr lang="cs-CZ"/>
        </a:p>
      </dgm:t>
    </dgm:pt>
    <dgm:pt modelId="{D5EF1795-61F1-4ABA-BDF7-6F33D1CD906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altLang="cs-CZ" sz="1600" b="1" dirty="0" err="1" smtClean="0">
              <a:latin typeface="+mn-lt"/>
            </a:rPr>
            <a:t>akademická</a:t>
          </a:r>
          <a:r>
            <a:rPr lang="en-GB" altLang="cs-CZ" sz="1600" b="1" dirty="0" smtClean="0">
              <a:latin typeface="+mn-lt"/>
            </a:rPr>
            <a:t> </a:t>
          </a:r>
          <a:r>
            <a:rPr lang="en-GB" altLang="cs-CZ" sz="1600" b="1" dirty="0" err="1" smtClean="0">
              <a:latin typeface="+mn-lt"/>
            </a:rPr>
            <a:t>kariéra</a:t>
          </a:r>
          <a:endParaRPr lang="cs-CZ" sz="1600" b="1" dirty="0">
            <a:latin typeface="+mn-lt"/>
          </a:endParaRPr>
        </a:p>
      </dgm:t>
    </dgm:pt>
    <dgm:pt modelId="{4A4600C1-304E-4A16-9A04-7BEE1176EEAF}" type="parTrans" cxnId="{88D73F5B-0B1F-40D6-8CA5-8A480538157A}">
      <dgm:prSet/>
      <dgm:spPr/>
      <dgm:t>
        <a:bodyPr/>
        <a:lstStyle/>
        <a:p>
          <a:endParaRPr lang="cs-CZ"/>
        </a:p>
      </dgm:t>
    </dgm:pt>
    <dgm:pt modelId="{6E51F962-C5B1-4FFE-95C5-C17EB0B7B17B}" type="sibTrans" cxnId="{88D73F5B-0B1F-40D6-8CA5-8A480538157A}">
      <dgm:prSet/>
      <dgm:spPr/>
      <dgm:t>
        <a:bodyPr/>
        <a:lstStyle/>
        <a:p>
          <a:endParaRPr lang="cs-CZ"/>
        </a:p>
      </dgm:t>
    </dgm:pt>
    <dgm:pt modelId="{E6676BE2-D6DE-4B21-9195-CECC0E323AEB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GB" altLang="cs-CZ" sz="1600" b="1" dirty="0" err="1" smtClean="0">
              <a:latin typeface="+mn-lt"/>
            </a:rPr>
            <a:t>soukromá</a:t>
          </a:r>
          <a:r>
            <a:rPr lang="en-GB" altLang="cs-CZ" sz="1600" b="1" dirty="0" smtClean="0">
              <a:latin typeface="+mn-lt"/>
            </a:rPr>
            <a:t> </a:t>
          </a:r>
          <a:r>
            <a:rPr lang="en-GB" altLang="cs-CZ" sz="1600" b="1" dirty="0" err="1" smtClean="0">
              <a:latin typeface="+mn-lt"/>
            </a:rPr>
            <a:t>veterinární</a:t>
          </a:r>
          <a:r>
            <a:rPr lang="en-GB" altLang="cs-CZ" sz="1600" b="1" dirty="0" smtClean="0">
              <a:latin typeface="+mn-lt"/>
            </a:rPr>
            <a:t> </a:t>
          </a:r>
          <a:r>
            <a:rPr lang="en-GB" altLang="cs-CZ" sz="1600" b="1" dirty="0" err="1" smtClean="0">
              <a:latin typeface="+mn-lt"/>
            </a:rPr>
            <a:t>praxe</a:t>
          </a:r>
          <a:endParaRPr lang="cs-CZ" sz="1600" b="1" dirty="0">
            <a:latin typeface="+mn-lt"/>
          </a:endParaRPr>
        </a:p>
      </dgm:t>
    </dgm:pt>
    <dgm:pt modelId="{DEBC45F0-1101-4D8D-889B-0324CE9EDA00}" type="parTrans" cxnId="{B90864BD-0DFC-4740-A337-4E040723EC6E}">
      <dgm:prSet/>
      <dgm:spPr/>
      <dgm:t>
        <a:bodyPr/>
        <a:lstStyle/>
        <a:p>
          <a:endParaRPr lang="cs-CZ"/>
        </a:p>
      </dgm:t>
    </dgm:pt>
    <dgm:pt modelId="{CE4BDDEB-7DFC-4772-A903-59ABBCB0E300}" type="sibTrans" cxnId="{B90864BD-0DFC-4740-A337-4E040723EC6E}">
      <dgm:prSet/>
      <dgm:spPr/>
      <dgm:t>
        <a:bodyPr/>
        <a:lstStyle/>
        <a:p>
          <a:endParaRPr lang="cs-CZ"/>
        </a:p>
      </dgm:t>
    </dgm:pt>
    <dgm:pt modelId="{98221EEC-A3B8-41B2-B204-5927E52815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600" b="1" dirty="0" smtClean="0">
              <a:solidFill>
                <a:schemeClr val="tx1"/>
              </a:solidFill>
              <a:latin typeface="+mn-lt"/>
            </a:rPr>
            <a:t>kontrola zdravotní nezávadnosti a kvality surovin, potravin a krmiv</a:t>
          </a:r>
          <a:endParaRPr lang="cs-CZ" sz="1600" b="1" dirty="0">
            <a:latin typeface="+mn-lt"/>
          </a:endParaRPr>
        </a:p>
      </dgm:t>
    </dgm:pt>
    <dgm:pt modelId="{B3BC1498-BE8F-4B2F-A2D7-4B0D37D1A3F1}" type="parTrans" cxnId="{58BAECBF-A69E-4D25-805A-7B62812A8A08}">
      <dgm:prSet/>
      <dgm:spPr/>
      <dgm:t>
        <a:bodyPr/>
        <a:lstStyle/>
        <a:p>
          <a:endParaRPr lang="cs-CZ"/>
        </a:p>
      </dgm:t>
    </dgm:pt>
    <dgm:pt modelId="{5A75F93F-013C-414C-933C-AD9E4BD0EDC4}" type="sibTrans" cxnId="{58BAECBF-A69E-4D25-805A-7B62812A8A08}">
      <dgm:prSet/>
      <dgm:spPr/>
      <dgm:t>
        <a:bodyPr/>
        <a:lstStyle/>
        <a:p>
          <a:endParaRPr lang="cs-CZ"/>
        </a:p>
      </dgm:t>
    </dgm:pt>
    <dgm:pt modelId="{7B20B616-C17A-4777-B51B-4DA461D27E1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600" b="1" dirty="0" smtClean="0">
              <a:solidFill>
                <a:schemeClr val="tx1"/>
              </a:solidFill>
              <a:latin typeface="+mn-lt"/>
            </a:rPr>
            <a:t>dozorová činnost v rámci dalších státních orgánů – krmiva, životní prostředí, potraviny rostlinného původu</a:t>
          </a:r>
          <a:endParaRPr lang="cs-CZ" sz="1600" b="1" dirty="0">
            <a:latin typeface="+mn-lt"/>
          </a:endParaRPr>
        </a:p>
      </dgm:t>
    </dgm:pt>
    <dgm:pt modelId="{F140407E-CFDD-4F22-BD95-068169ED883D}" type="parTrans" cxnId="{E0620C11-575F-457B-BE68-5795ED14609D}">
      <dgm:prSet/>
      <dgm:spPr/>
      <dgm:t>
        <a:bodyPr/>
        <a:lstStyle/>
        <a:p>
          <a:endParaRPr lang="cs-CZ"/>
        </a:p>
      </dgm:t>
    </dgm:pt>
    <dgm:pt modelId="{EDDBA3B8-0AEE-4ABF-97C7-3730D8F54BF3}" type="sibTrans" cxnId="{E0620C11-575F-457B-BE68-5795ED14609D}">
      <dgm:prSet/>
      <dgm:spPr/>
      <dgm:t>
        <a:bodyPr/>
        <a:lstStyle/>
        <a:p>
          <a:endParaRPr lang="cs-CZ"/>
        </a:p>
      </dgm:t>
    </dgm:pt>
    <dgm:pt modelId="{42E9387D-70A1-46CB-901B-E493DCFB8BE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600" b="1" dirty="0" smtClean="0">
              <a:solidFill>
                <a:schemeClr val="tx1"/>
              </a:solidFill>
              <a:latin typeface="+mn-lt"/>
            </a:rPr>
            <a:t>vědeckovýzkumná činnost</a:t>
          </a:r>
          <a:endParaRPr lang="cs-CZ" sz="1600" b="1" dirty="0">
            <a:latin typeface="+mn-lt"/>
          </a:endParaRPr>
        </a:p>
      </dgm:t>
    </dgm:pt>
    <dgm:pt modelId="{157631CF-EE80-45DE-AFD9-DFE2D8CBC926}" type="parTrans" cxnId="{6B8BFC6B-7FB8-4D52-B4A9-7FF641AEB0C5}">
      <dgm:prSet/>
      <dgm:spPr/>
      <dgm:t>
        <a:bodyPr/>
        <a:lstStyle/>
        <a:p>
          <a:endParaRPr lang="cs-CZ"/>
        </a:p>
      </dgm:t>
    </dgm:pt>
    <dgm:pt modelId="{B31A40EF-72AB-4ED7-A2F9-3B584C46FDA7}" type="sibTrans" cxnId="{6B8BFC6B-7FB8-4D52-B4A9-7FF641AEB0C5}">
      <dgm:prSet/>
      <dgm:spPr/>
      <dgm:t>
        <a:bodyPr/>
        <a:lstStyle/>
        <a:p>
          <a:endParaRPr lang="cs-CZ"/>
        </a:p>
      </dgm:t>
    </dgm:pt>
    <dgm:pt modelId="{EDC3332E-0CD0-49D9-8200-0C956C850883}" type="pres">
      <dgm:prSet presAssocID="{7BEBDD4B-E851-4594-943E-55D802925F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FF3FF0A-921F-42A9-9071-76EC66EC2760}" type="pres">
      <dgm:prSet presAssocID="{BDD1DA66-25D1-4DDE-A122-FE03FA821D57}" presName="parentLin" presStyleCnt="0"/>
      <dgm:spPr/>
    </dgm:pt>
    <dgm:pt modelId="{E0FEDECC-7F00-4A6B-BC72-A2BD5F1CE9A3}" type="pres">
      <dgm:prSet presAssocID="{BDD1DA66-25D1-4DDE-A122-FE03FA821D57}" presName="parentLeftMargin" presStyleLbl="node1" presStyleIdx="0" presStyleCnt="6"/>
      <dgm:spPr/>
      <dgm:t>
        <a:bodyPr/>
        <a:lstStyle/>
        <a:p>
          <a:endParaRPr lang="cs-CZ"/>
        </a:p>
      </dgm:t>
    </dgm:pt>
    <dgm:pt modelId="{118263B1-7E29-445E-97CB-B57619C9A91A}" type="pres">
      <dgm:prSet presAssocID="{BDD1DA66-25D1-4DDE-A122-FE03FA821D5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D3CC77-04E5-417E-B451-B99B40173DA3}" type="pres">
      <dgm:prSet presAssocID="{BDD1DA66-25D1-4DDE-A122-FE03FA821D57}" presName="negativeSpace" presStyleCnt="0"/>
      <dgm:spPr/>
    </dgm:pt>
    <dgm:pt modelId="{46BABB0F-06D3-480A-A215-2C6EB1CC0FC2}" type="pres">
      <dgm:prSet presAssocID="{BDD1DA66-25D1-4DDE-A122-FE03FA821D57}" presName="childText" presStyleLbl="conFgAcc1" presStyleIdx="0" presStyleCnt="6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2381908B-DD5B-488D-AC7D-A800DC8F48B2}" type="pres">
      <dgm:prSet presAssocID="{A8FC5D88-59D1-4446-8AEE-C19BD33963AD}" presName="spaceBetweenRectangles" presStyleCnt="0"/>
      <dgm:spPr/>
    </dgm:pt>
    <dgm:pt modelId="{CF04EE3C-404B-4805-9580-D05065A745C9}" type="pres">
      <dgm:prSet presAssocID="{7B20B616-C17A-4777-B51B-4DA461D27E1E}" presName="parentLin" presStyleCnt="0"/>
      <dgm:spPr/>
    </dgm:pt>
    <dgm:pt modelId="{A61F714B-BA41-4254-AE9F-C6B83D2B8823}" type="pres">
      <dgm:prSet presAssocID="{7B20B616-C17A-4777-B51B-4DA461D27E1E}" presName="parentLeftMargin" presStyleLbl="node1" presStyleIdx="0" presStyleCnt="6"/>
      <dgm:spPr/>
      <dgm:t>
        <a:bodyPr/>
        <a:lstStyle/>
        <a:p>
          <a:endParaRPr lang="cs-CZ"/>
        </a:p>
      </dgm:t>
    </dgm:pt>
    <dgm:pt modelId="{F25AED33-00F5-495D-B186-DBCF756BE7AB}" type="pres">
      <dgm:prSet presAssocID="{7B20B616-C17A-4777-B51B-4DA461D27E1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24625C-2644-4324-A5DD-800F6264C26D}" type="pres">
      <dgm:prSet presAssocID="{7B20B616-C17A-4777-B51B-4DA461D27E1E}" presName="negativeSpace" presStyleCnt="0"/>
      <dgm:spPr/>
    </dgm:pt>
    <dgm:pt modelId="{363B465E-6D43-47FC-A6D0-0E6A55293F1A}" type="pres">
      <dgm:prSet presAssocID="{7B20B616-C17A-4777-B51B-4DA461D27E1E}" presName="childText" presStyleLbl="conFgAcc1" presStyleIdx="1" presStyleCnt="6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EB820968-399F-49E7-8972-4DCE1EF04425}" type="pres">
      <dgm:prSet presAssocID="{EDDBA3B8-0AEE-4ABF-97C7-3730D8F54BF3}" presName="spaceBetweenRectangles" presStyleCnt="0"/>
      <dgm:spPr/>
    </dgm:pt>
    <dgm:pt modelId="{16AD3CFD-D3E9-46A9-AED9-69D9C0298FA6}" type="pres">
      <dgm:prSet presAssocID="{98221EEC-A3B8-41B2-B204-5927E52815D1}" presName="parentLin" presStyleCnt="0"/>
      <dgm:spPr/>
    </dgm:pt>
    <dgm:pt modelId="{C0CBC693-E4BF-4AD2-AB93-81F279FBC35D}" type="pres">
      <dgm:prSet presAssocID="{98221EEC-A3B8-41B2-B204-5927E52815D1}" presName="parentLeftMargin" presStyleLbl="node1" presStyleIdx="1" presStyleCnt="6"/>
      <dgm:spPr/>
      <dgm:t>
        <a:bodyPr/>
        <a:lstStyle/>
        <a:p>
          <a:endParaRPr lang="cs-CZ"/>
        </a:p>
      </dgm:t>
    </dgm:pt>
    <dgm:pt modelId="{B4397220-F489-4867-8497-36A4992B0AB9}" type="pres">
      <dgm:prSet presAssocID="{98221EEC-A3B8-41B2-B204-5927E52815D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1718AA-E4E0-4458-ADE8-049EA640A17C}" type="pres">
      <dgm:prSet presAssocID="{98221EEC-A3B8-41B2-B204-5927E52815D1}" presName="negativeSpace" presStyleCnt="0"/>
      <dgm:spPr/>
    </dgm:pt>
    <dgm:pt modelId="{7C9A97BD-5B3F-4737-A05D-1C9F9B87B570}" type="pres">
      <dgm:prSet presAssocID="{98221EEC-A3B8-41B2-B204-5927E52815D1}" presName="childText" presStyleLbl="conFgAcc1" presStyleIdx="2" presStyleCnt="6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4FD51280-66AF-469E-BD5D-0927F37F31A6}" type="pres">
      <dgm:prSet presAssocID="{5A75F93F-013C-414C-933C-AD9E4BD0EDC4}" presName="spaceBetweenRectangles" presStyleCnt="0"/>
      <dgm:spPr/>
    </dgm:pt>
    <dgm:pt modelId="{8EA7C97F-1368-4986-BA08-A4272D116F70}" type="pres">
      <dgm:prSet presAssocID="{42E9387D-70A1-46CB-901B-E493DCFB8BEE}" presName="parentLin" presStyleCnt="0"/>
      <dgm:spPr/>
    </dgm:pt>
    <dgm:pt modelId="{59B8E1F8-FEAE-4B4A-A328-11789FC425AA}" type="pres">
      <dgm:prSet presAssocID="{42E9387D-70A1-46CB-901B-E493DCFB8BEE}" presName="parentLeftMargin" presStyleLbl="node1" presStyleIdx="2" presStyleCnt="6"/>
      <dgm:spPr/>
      <dgm:t>
        <a:bodyPr/>
        <a:lstStyle/>
        <a:p>
          <a:endParaRPr lang="cs-CZ"/>
        </a:p>
      </dgm:t>
    </dgm:pt>
    <dgm:pt modelId="{AAEC2C47-6B73-41C6-ACFE-3394B60C9B31}" type="pres">
      <dgm:prSet presAssocID="{42E9387D-70A1-46CB-901B-E493DCFB8BE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E75054-9192-4B8B-8374-317EEB6A77AD}" type="pres">
      <dgm:prSet presAssocID="{42E9387D-70A1-46CB-901B-E493DCFB8BEE}" presName="negativeSpace" presStyleCnt="0"/>
      <dgm:spPr/>
    </dgm:pt>
    <dgm:pt modelId="{A941AFD7-FB2B-490F-B71A-FD92FB737F49}" type="pres">
      <dgm:prSet presAssocID="{42E9387D-70A1-46CB-901B-E493DCFB8BEE}" presName="childText" presStyleLbl="conFgAcc1" presStyleIdx="3" presStyleCnt="6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2C7C3C98-45D8-4DAD-8A83-230AA2D91BB5}" type="pres">
      <dgm:prSet presAssocID="{B31A40EF-72AB-4ED7-A2F9-3B584C46FDA7}" presName="spaceBetweenRectangles" presStyleCnt="0"/>
      <dgm:spPr/>
    </dgm:pt>
    <dgm:pt modelId="{22D7950C-EF75-4BC3-8D41-E8F110A1DA1C}" type="pres">
      <dgm:prSet presAssocID="{D5EF1795-61F1-4ABA-BDF7-6F33D1CD906B}" presName="parentLin" presStyleCnt="0"/>
      <dgm:spPr/>
    </dgm:pt>
    <dgm:pt modelId="{3D806EE7-555E-4F51-851F-C50286540B6E}" type="pres">
      <dgm:prSet presAssocID="{D5EF1795-61F1-4ABA-BDF7-6F33D1CD906B}" presName="parentLeftMargin" presStyleLbl="node1" presStyleIdx="3" presStyleCnt="6"/>
      <dgm:spPr/>
      <dgm:t>
        <a:bodyPr/>
        <a:lstStyle/>
        <a:p>
          <a:endParaRPr lang="cs-CZ"/>
        </a:p>
      </dgm:t>
    </dgm:pt>
    <dgm:pt modelId="{C10BBE56-1C84-4B01-97D1-2BF6AB3F3FE9}" type="pres">
      <dgm:prSet presAssocID="{D5EF1795-61F1-4ABA-BDF7-6F33D1CD906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6C961D-2934-4022-992A-95A01E721E0E}" type="pres">
      <dgm:prSet presAssocID="{D5EF1795-61F1-4ABA-BDF7-6F33D1CD906B}" presName="negativeSpace" presStyleCnt="0"/>
      <dgm:spPr/>
    </dgm:pt>
    <dgm:pt modelId="{7FD24BAF-A738-4D1A-AFD5-1B95BEF6DDAE}" type="pres">
      <dgm:prSet presAssocID="{D5EF1795-61F1-4ABA-BDF7-6F33D1CD906B}" presName="childText" presStyleLbl="conFgAcc1" presStyleIdx="4" presStyleCnt="6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C153DC28-A801-40FB-8C71-1FC001008DC7}" type="pres">
      <dgm:prSet presAssocID="{6E51F962-C5B1-4FFE-95C5-C17EB0B7B17B}" presName="spaceBetweenRectangles" presStyleCnt="0"/>
      <dgm:spPr/>
    </dgm:pt>
    <dgm:pt modelId="{8392D10E-E3D3-446E-8DB5-634B6F3FF95A}" type="pres">
      <dgm:prSet presAssocID="{E6676BE2-D6DE-4B21-9195-CECC0E323AEB}" presName="parentLin" presStyleCnt="0"/>
      <dgm:spPr/>
    </dgm:pt>
    <dgm:pt modelId="{0B4DC45B-BA30-4A99-BBDC-8F35D70B258C}" type="pres">
      <dgm:prSet presAssocID="{E6676BE2-D6DE-4B21-9195-CECC0E323AEB}" presName="parentLeftMargin" presStyleLbl="node1" presStyleIdx="4" presStyleCnt="6"/>
      <dgm:spPr/>
      <dgm:t>
        <a:bodyPr/>
        <a:lstStyle/>
        <a:p>
          <a:endParaRPr lang="cs-CZ"/>
        </a:p>
      </dgm:t>
    </dgm:pt>
    <dgm:pt modelId="{CBB6293A-ED55-4115-A358-B9B92CB6888C}" type="pres">
      <dgm:prSet presAssocID="{E6676BE2-D6DE-4B21-9195-CECC0E323AE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692E9A-8289-45D8-96D1-010BC2161841}" type="pres">
      <dgm:prSet presAssocID="{E6676BE2-D6DE-4B21-9195-CECC0E323AEB}" presName="negativeSpace" presStyleCnt="0"/>
      <dgm:spPr/>
    </dgm:pt>
    <dgm:pt modelId="{61A87182-D955-45CB-B56E-4FB67B62AF46}" type="pres">
      <dgm:prSet presAssocID="{E6676BE2-D6DE-4B21-9195-CECC0E323AEB}" presName="childText" presStyleLbl="conFgAcc1" presStyleIdx="5" presStyleCnt="6" custLinFactNeighborX="126" custLinFactNeighborY="5320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E40D85BE-5543-49E5-9A87-A87530E4BE6A}" type="presOf" srcId="{7BEBDD4B-E851-4594-943E-55D802925FE2}" destId="{EDC3332E-0CD0-49D9-8200-0C956C850883}" srcOrd="0" destOrd="0" presId="urn:microsoft.com/office/officeart/2005/8/layout/list1"/>
    <dgm:cxn modelId="{33F50FD8-6F99-4917-983C-EAF94D3770C2}" type="presOf" srcId="{98221EEC-A3B8-41B2-B204-5927E52815D1}" destId="{C0CBC693-E4BF-4AD2-AB93-81F279FBC35D}" srcOrd="0" destOrd="0" presId="urn:microsoft.com/office/officeart/2005/8/layout/list1"/>
    <dgm:cxn modelId="{168703BF-4297-48D3-BB76-9CE496706DAE}" type="presOf" srcId="{BDD1DA66-25D1-4DDE-A122-FE03FA821D57}" destId="{E0FEDECC-7F00-4A6B-BC72-A2BD5F1CE9A3}" srcOrd="0" destOrd="0" presId="urn:microsoft.com/office/officeart/2005/8/layout/list1"/>
    <dgm:cxn modelId="{58BAECBF-A69E-4D25-805A-7B62812A8A08}" srcId="{7BEBDD4B-E851-4594-943E-55D802925FE2}" destId="{98221EEC-A3B8-41B2-B204-5927E52815D1}" srcOrd="2" destOrd="0" parTransId="{B3BC1498-BE8F-4B2F-A2D7-4B0D37D1A3F1}" sibTransId="{5A75F93F-013C-414C-933C-AD9E4BD0EDC4}"/>
    <dgm:cxn modelId="{6B8BFC6B-7FB8-4D52-B4A9-7FF641AEB0C5}" srcId="{7BEBDD4B-E851-4594-943E-55D802925FE2}" destId="{42E9387D-70A1-46CB-901B-E493DCFB8BEE}" srcOrd="3" destOrd="0" parTransId="{157631CF-EE80-45DE-AFD9-DFE2D8CBC926}" sibTransId="{B31A40EF-72AB-4ED7-A2F9-3B584C46FDA7}"/>
    <dgm:cxn modelId="{BA6D50F3-1F62-43E8-9F00-79C8C1973807}" type="presOf" srcId="{BDD1DA66-25D1-4DDE-A122-FE03FA821D57}" destId="{118263B1-7E29-445E-97CB-B57619C9A91A}" srcOrd="1" destOrd="0" presId="urn:microsoft.com/office/officeart/2005/8/layout/list1"/>
    <dgm:cxn modelId="{C45CE419-7C91-43A4-9637-CE7A5CA267A9}" type="presOf" srcId="{42E9387D-70A1-46CB-901B-E493DCFB8BEE}" destId="{59B8E1F8-FEAE-4B4A-A328-11789FC425AA}" srcOrd="0" destOrd="0" presId="urn:microsoft.com/office/officeart/2005/8/layout/list1"/>
    <dgm:cxn modelId="{D02245EC-8DAE-48C9-83A9-710FCD1D6493}" srcId="{7BEBDD4B-E851-4594-943E-55D802925FE2}" destId="{BDD1DA66-25D1-4DDE-A122-FE03FA821D57}" srcOrd="0" destOrd="0" parTransId="{D52A73C9-D33B-4302-943D-9CBB4BD10F88}" sibTransId="{A8FC5D88-59D1-4446-8AEE-C19BD33963AD}"/>
    <dgm:cxn modelId="{954A948F-6CE1-4261-91DC-FBC69F4C78DB}" type="presOf" srcId="{E6676BE2-D6DE-4B21-9195-CECC0E323AEB}" destId="{0B4DC45B-BA30-4A99-BBDC-8F35D70B258C}" srcOrd="0" destOrd="0" presId="urn:microsoft.com/office/officeart/2005/8/layout/list1"/>
    <dgm:cxn modelId="{EA094294-32C3-41C3-A131-762C8575D573}" type="presOf" srcId="{E6676BE2-D6DE-4B21-9195-CECC0E323AEB}" destId="{CBB6293A-ED55-4115-A358-B9B92CB6888C}" srcOrd="1" destOrd="0" presId="urn:microsoft.com/office/officeart/2005/8/layout/list1"/>
    <dgm:cxn modelId="{F0B72210-8376-4831-BF4B-26F46FC94829}" type="presOf" srcId="{D5EF1795-61F1-4ABA-BDF7-6F33D1CD906B}" destId="{3D806EE7-555E-4F51-851F-C50286540B6E}" srcOrd="0" destOrd="0" presId="urn:microsoft.com/office/officeart/2005/8/layout/list1"/>
    <dgm:cxn modelId="{88D73F5B-0B1F-40D6-8CA5-8A480538157A}" srcId="{7BEBDD4B-E851-4594-943E-55D802925FE2}" destId="{D5EF1795-61F1-4ABA-BDF7-6F33D1CD906B}" srcOrd="4" destOrd="0" parTransId="{4A4600C1-304E-4A16-9A04-7BEE1176EEAF}" sibTransId="{6E51F962-C5B1-4FFE-95C5-C17EB0B7B17B}"/>
    <dgm:cxn modelId="{F6923DFC-5EB8-49EE-AB58-E2E9ACEAF4DF}" type="presOf" srcId="{7B20B616-C17A-4777-B51B-4DA461D27E1E}" destId="{A61F714B-BA41-4254-AE9F-C6B83D2B8823}" srcOrd="0" destOrd="0" presId="urn:microsoft.com/office/officeart/2005/8/layout/list1"/>
    <dgm:cxn modelId="{5FEFF452-16D0-489B-917C-1C4B85B0E8DA}" type="presOf" srcId="{D5EF1795-61F1-4ABA-BDF7-6F33D1CD906B}" destId="{C10BBE56-1C84-4B01-97D1-2BF6AB3F3FE9}" srcOrd="1" destOrd="0" presId="urn:microsoft.com/office/officeart/2005/8/layout/list1"/>
    <dgm:cxn modelId="{FF9145AB-E5F7-4787-8A66-09D2446F781E}" type="presOf" srcId="{98221EEC-A3B8-41B2-B204-5927E52815D1}" destId="{B4397220-F489-4867-8497-36A4992B0AB9}" srcOrd="1" destOrd="0" presId="urn:microsoft.com/office/officeart/2005/8/layout/list1"/>
    <dgm:cxn modelId="{E0620C11-575F-457B-BE68-5795ED14609D}" srcId="{7BEBDD4B-E851-4594-943E-55D802925FE2}" destId="{7B20B616-C17A-4777-B51B-4DA461D27E1E}" srcOrd="1" destOrd="0" parTransId="{F140407E-CFDD-4F22-BD95-068169ED883D}" sibTransId="{EDDBA3B8-0AEE-4ABF-97C7-3730D8F54BF3}"/>
    <dgm:cxn modelId="{B90864BD-0DFC-4740-A337-4E040723EC6E}" srcId="{7BEBDD4B-E851-4594-943E-55D802925FE2}" destId="{E6676BE2-D6DE-4B21-9195-CECC0E323AEB}" srcOrd="5" destOrd="0" parTransId="{DEBC45F0-1101-4D8D-889B-0324CE9EDA00}" sibTransId="{CE4BDDEB-7DFC-4772-A903-59ABBCB0E300}"/>
    <dgm:cxn modelId="{249BCBCE-551F-43D9-B619-32A849EC31BD}" type="presOf" srcId="{42E9387D-70A1-46CB-901B-E493DCFB8BEE}" destId="{AAEC2C47-6B73-41C6-ACFE-3394B60C9B31}" srcOrd="1" destOrd="0" presId="urn:microsoft.com/office/officeart/2005/8/layout/list1"/>
    <dgm:cxn modelId="{1ED1F8F4-E033-4D9C-87CA-6E9B4587B863}" type="presOf" srcId="{7B20B616-C17A-4777-B51B-4DA461D27E1E}" destId="{F25AED33-00F5-495D-B186-DBCF756BE7AB}" srcOrd="1" destOrd="0" presId="urn:microsoft.com/office/officeart/2005/8/layout/list1"/>
    <dgm:cxn modelId="{AC5C8A48-BFBD-40DC-B172-30023B933D44}" type="presParOf" srcId="{EDC3332E-0CD0-49D9-8200-0C956C850883}" destId="{3FF3FF0A-921F-42A9-9071-76EC66EC2760}" srcOrd="0" destOrd="0" presId="urn:microsoft.com/office/officeart/2005/8/layout/list1"/>
    <dgm:cxn modelId="{60BFB34B-3D4B-4746-A8BC-A4D37416B8F9}" type="presParOf" srcId="{3FF3FF0A-921F-42A9-9071-76EC66EC2760}" destId="{E0FEDECC-7F00-4A6B-BC72-A2BD5F1CE9A3}" srcOrd="0" destOrd="0" presId="urn:microsoft.com/office/officeart/2005/8/layout/list1"/>
    <dgm:cxn modelId="{22CDE89D-7D9D-4C6F-A15E-B44677B00D6A}" type="presParOf" srcId="{3FF3FF0A-921F-42A9-9071-76EC66EC2760}" destId="{118263B1-7E29-445E-97CB-B57619C9A91A}" srcOrd="1" destOrd="0" presId="urn:microsoft.com/office/officeart/2005/8/layout/list1"/>
    <dgm:cxn modelId="{D7E3C458-69F7-4EC4-9715-8A457C264D0F}" type="presParOf" srcId="{EDC3332E-0CD0-49D9-8200-0C956C850883}" destId="{0BD3CC77-04E5-417E-B451-B99B40173DA3}" srcOrd="1" destOrd="0" presId="urn:microsoft.com/office/officeart/2005/8/layout/list1"/>
    <dgm:cxn modelId="{A6CCA59C-F696-4E77-985B-B7490FFC7F33}" type="presParOf" srcId="{EDC3332E-0CD0-49D9-8200-0C956C850883}" destId="{46BABB0F-06D3-480A-A215-2C6EB1CC0FC2}" srcOrd="2" destOrd="0" presId="urn:microsoft.com/office/officeart/2005/8/layout/list1"/>
    <dgm:cxn modelId="{2E445429-42F1-4195-9395-EDA5C4212E13}" type="presParOf" srcId="{EDC3332E-0CD0-49D9-8200-0C956C850883}" destId="{2381908B-DD5B-488D-AC7D-A800DC8F48B2}" srcOrd="3" destOrd="0" presId="urn:microsoft.com/office/officeart/2005/8/layout/list1"/>
    <dgm:cxn modelId="{8FC72093-F14A-407B-93F3-82A8EFB6DB85}" type="presParOf" srcId="{EDC3332E-0CD0-49D9-8200-0C956C850883}" destId="{CF04EE3C-404B-4805-9580-D05065A745C9}" srcOrd="4" destOrd="0" presId="urn:microsoft.com/office/officeart/2005/8/layout/list1"/>
    <dgm:cxn modelId="{FA331D10-ECB5-4873-AD46-39F07F05716D}" type="presParOf" srcId="{CF04EE3C-404B-4805-9580-D05065A745C9}" destId="{A61F714B-BA41-4254-AE9F-C6B83D2B8823}" srcOrd="0" destOrd="0" presId="urn:microsoft.com/office/officeart/2005/8/layout/list1"/>
    <dgm:cxn modelId="{A93E28DD-4908-4F1B-BA6D-AE63BBF2B35D}" type="presParOf" srcId="{CF04EE3C-404B-4805-9580-D05065A745C9}" destId="{F25AED33-00F5-495D-B186-DBCF756BE7AB}" srcOrd="1" destOrd="0" presId="urn:microsoft.com/office/officeart/2005/8/layout/list1"/>
    <dgm:cxn modelId="{7CF7A108-AFDC-4BB9-9142-A14ED5E74930}" type="presParOf" srcId="{EDC3332E-0CD0-49D9-8200-0C956C850883}" destId="{D524625C-2644-4324-A5DD-800F6264C26D}" srcOrd="5" destOrd="0" presId="urn:microsoft.com/office/officeart/2005/8/layout/list1"/>
    <dgm:cxn modelId="{19282073-C404-4AA6-93A8-F7E40ED53ECC}" type="presParOf" srcId="{EDC3332E-0CD0-49D9-8200-0C956C850883}" destId="{363B465E-6D43-47FC-A6D0-0E6A55293F1A}" srcOrd="6" destOrd="0" presId="urn:microsoft.com/office/officeart/2005/8/layout/list1"/>
    <dgm:cxn modelId="{8EDAA734-B868-4C69-84B6-F38334C9EAE0}" type="presParOf" srcId="{EDC3332E-0CD0-49D9-8200-0C956C850883}" destId="{EB820968-399F-49E7-8972-4DCE1EF04425}" srcOrd="7" destOrd="0" presId="urn:microsoft.com/office/officeart/2005/8/layout/list1"/>
    <dgm:cxn modelId="{10A4D9B2-303D-4AFD-80D7-15421240F78D}" type="presParOf" srcId="{EDC3332E-0CD0-49D9-8200-0C956C850883}" destId="{16AD3CFD-D3E9-46A9-AED9-69D9C0298FA6}" srcOrd="8" destOrd="0" presId="urn:microsoft.com/office/officeart/2005/8/layout/list1"/>
    <dgm:cxn modelId="{DA8551C1-A0B8-4762-8796-F762FA74A23A}" type="presParOf" srcId="{16AD3CFD-D3E9-46A9-AED9-69D9C0298FA6}" destId="{C0CBC693-E4BF-4AD2-AB93-81F279FBC35D}" srcOrd="0" destOrd="0" presId="urn:microsoft.com/office/officeart/2005/8/layout/list1"/>
    <dgm:cxn modelId="{B6C100EE-B14B-4500-B783-283EF7CD7D00}" type="presParOf" srcId="{16AD3CFD-D3E9-46A9-AED9-69D9C0298FA6}" destId="{B4397220-F489-4867-8497-36A4992B0AB9}" srcOrd="1" destOrd="0" presId="urn:microsoft.com/office/officeart/2005/8/layout/list1"/>
    <dgm:cxn modelId="{5B2DDE5A-726A-4759-9F84-766D078C829F}" type="presParOf" srcId="{EDC3332E-0CD0-49D9-8200-0C956C850883}" destId="{4E1718AA-E4E0-4458-ADE8-049EA640A17C}" srcOrd="9" destOrd="0" presId="urn:microsoft.com/office/officeart/2005/8/layout/list1"/>
    <dgm:cxn modelId="{F7816012-FC33-46CC-B5B1-054372D8C18D}" type="presParOf" srcId="{EDC3332E-0CD0-49D9-8200-0C956C850883}" destId="{7C9A97BD-5B3F-4737-A05D-1C9F9B87B570}" srcOrd="10" destOrd="0" presId="urn:microsoft.com/office/officeart/2005/8/layout/list1"/>
    <dgm:cxn modelId="{04AA25D5-73E1-45E4-82DF-680B4E9AFE3B}" type="presParOf" srcId="{EDC3332E-0CD0-49D9-8200-0C956C850883}" destId="{4FD51280-66AF-469E-BD5D-0927F37F31A6}" srcOrd="11" destOrd="0" presId="urn:microsoft.com/office/officeart/2005/8/layout/list1"/>
    <dgm:cxn modelId="{EAAB2D2D-3CD1-4DDC-AC9E-8844C7E6C1E3}" type="presParOf" srcId="{EDC3332E-0CD0-49D9-8200-0C956C850883}" destId="{8EA7C97F-1368-4986-BA08-A4272D116F70}" srcOrd="12" destOrd="0" presId="urn:microsoft.com/office/officeart/2005/8/layout/list1"/>
    <dgm:cxn modelId="{71EEF58E-03CB-4F2B-AC2E-10337DBCE526}" type="presParOf" srcId="{8EA7C97F-1368-4986-BA08-A4272D116F70}" destId="{59B8E1F8-FEAE-4B4A-A328-11789FC425AA}" srcOrd="0" destOrd="0" presId="urn:microsoft.com/office/officeart/2005/8/layout/list1"/>
    <dgm:cxn modelId="{ADB04E4D-6F5E-4EB4-AB06-9DCADF49C517}" type="presParOf" srcId="{8EA7C97F-1368-4986-BA08-A4272D116F70}" destId="{AAEC2C47-6B73-41C6-ACFE-3394B60C9B31}" srcOrd="1" destOrd="0" presId="urn:microsoft.com/office/officeart/2005/8/layout/list1"/>
    <dgm:cxn modelId="{C643F971-E2A1-44AE-BB20-CA408605B406}" type="presParOf" srcId="{EDC3332E-0CD0-49D9-8200-0C956C850883}" destId="{56E75054-9192-4B8B-8374-317EEB6A77AD}" srcOrd="13" destOrd="0" presId="urn:microsoft.com/office/officeart/2005/8/layout/list1"/>
    <dgm:cxn modelId="{732CA5A6-4626-46BA-A55A-283996516A4A}" type="presParOf" srcId="{EDC3332E-0CD0-49D9-8200-0C956C850883}" destId="{A941AFD7-FB2B-490F-B71A-FD92FB737F49}" srcOrd="14" destOrd="0" presId="urn:microsoft.com/office/officeart/2005/8/layout/list1"/>
    <dgm:cxn modelId="{E8140E3F-B1EF-4F38-947E-D60DEECD0B94}" type="presParOf" srcId="{EDC3332E-0CD0-49D9-8200-0C956C850883}" destId="{2C7C3C98-45D8-4DAD-8A83-230AA2D91BB5}" srcOrd="15" destOrd="0" presId="urn:microsoft.com/office/officeart/2005/8/layout/list1"/>
    <dgm:cxn modelId="{0725D7F0-AFD2-42DC-A851-E8FA606181D6}" type="presParOf" srcId="{EDC3332E-0CD0-49D9-8200-0C956C850883}" destId="{22D7950C-EF75-4BC3-8D41-E8F110A1DA1C}" srcOrd="16" destOrd="0" presId="urn:microsoft.com/office/officeart/2005/8/layout/list1"/>
    <dgm:cxn modelId="{CE7B053C-7093-4C00-862A-08BCF817F019}" type="presParOf" srcId="{22D7950C-EF75-4BC3-8D41-E8F110A1DA1C}" destId="{3D806EE7-555E-4F51-851F-C50286540B6E}" srcOrd="0" destOrd="0" presId="urn:microsoft.com/office/officeart/2005/8/layout/list1"/>
    <dgm:cxn modelId="{10D98AE3-947D-4266-9FE2-BDFD3D82992B}" type="presParOf" srcId="{22D7950C-EF75-4BC3-8D41-E8F110A1DA1C}" destId="{C10BBE56-1C84-4B01-97D1-2BF6AB3F3FE9}" srcOrd="1" destOrd="0" presId="urn:microsoft.com/office/officeart/2005/8/layout/list1"/>
    <dgm:cxn modelId="{42F22B97-6A36-49A5-94D4-B1B3559BDC9A}" type="presParOf" srcId="{EDC3332E-0CD0-49D9-8200-0C956C850883}" destId="{946C961D-2934-4022-992A-95A01E721E0E}" srcOrd="17" destOrd="0" presId="urn:microsoft.com/office/officeart/2005/8/layout/list1"/>
    <dgm:cxn modelId="{DEF18BF4-8A34-464E-A6E2-B11CE8667572}" type="presParOf" srcId="{EDC3332E-0CD0-49D9-8200-0C956C850883}" destId="{7FD24BAF-A738-4D1A-AFD5-1B95BEF6DDAE}" srcOrd="18" destOrd="0" presId="urn:microsoft.com/office/officeart/2005/8/layout/list1"/>
    <dgm:cxn modelId="{CDE634E3-99DB-49E3-9377-35C88C11B81E}" type="presParOf" srcId="{EDC3332E-0CD0-49D9-8200-0C956C850883}" destId="{C153DC28-A801-40FB-8C71-1FC001008DC7}" srcOrd="19" destOrd="0" presId="urn:microsoft.com/office/officeart/2005/8/layout/list1"/>
    <dgm:cxn modelId="{2E59F5DB-E615-4510-B339-B0A3CB52BB5A}" type="presParOf" srcId="{EDC3332E-0CD0-49D9-8200-0C956C850883}" destId="{8392D10E-E3D3-446E-8DB5-634B6F3FF95A}" srcOrd="20" destOrd="0" presId="urn:microsoft.com/office/officeart/2005/8/layout/list1"/>
    <dgm:cxn modelId="{1CCC1B5B-D871-45CB-998B-2A8350E31B4B}" type="presParOf" srcId="{8392D10E-E3D3-446E-8DB5-634B6F3FF95A}" destId="{0B4DC45B-BA30-4A99-BBDC-8F35D70B258C}" srcOrd="0" destOrd="0" presId="urn:microsoft.com/office/officeart/2005/8/layout/list1"/>
    <dgm:cxn modelId="{806C4301-D773-4260-AFDB-DD85AE7C6443}" type="presParOf" srcId="{8392D10E-E3D3-446E-8DB5-634B6F3FF95A}" destId="{CBB6293A-ED55-4115-A358-B9B92CB6888C}" srcOrd="1" destOrd="0" presId="urn:microsoft.com/office/officeart/2005/8/layout/list1"/>
    <dgm:cxn modelId="{8D7CA309-559E-4EF3-B250-41AD2DE9B5C4}" type="presParOf" srcId="{EDC3332E-0CD0-49D9-8200-0C956C850883}" destId="{1E692E9A-8289-45D8-96D1-010BC2161841}" srcOrd="21" destOrd="0" presId="urn:microsoft.com/office/officeart/2005/8/layout/list1"/>
    <dgm:cxn modelId="{15D4A905-EDAE-4277-8E80-83F7A416F6E1}" type="presParOf" srcId="{EDC3332E-0CD0-49D9-8200-0C956C850883}" destId="{61A87182-D955-45CB-B56E-4FB67B62AF4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EBDD4B-E851-4594-943E-55D802925FE2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DD1DA66-25D1-4DDE-A122-FE03FA821D5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altLang="cs-CZ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rPr>
            <a:t>Bc.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cs-CZ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dozor v zemědělských a potravinářských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provozech jako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veterinární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asistenti</a:t>
          </a:r>
          <a:endParaRPr lang="cs-CZ" sz="2000" b="1" dirty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</dgm:t>
    </dgm:pt>
    <dgm:pt modelId="{D52A73C9-D33B-4302-943D-9CBB4BD10F88}" type="parTrans" cxnId="{D02245EC-8DAE-48C9-83A9-710FCD1D6493}">
      <dgm:prSet/>
      <dgm:spPr/>
      <dgm:t>
        <a:bodyPr/>
        <a:lstStyle/>
        <a:p>
          <a:endParaRPr lang="cs-CZ"/>
        </a:p>
      </dgm:t>
    </dgm:pt>
    <dgm:pt modelId="{A8FC5D88-59D1-4446-8AEE-C19BD33963AD}" type="sibTrans" cxnId="{D02245EC-8DAE-48C9-83A9-710FCD1D6493}">
      <dgm:prSet/>
      <dgm:spPr/>
      <dgm:t>
        <a:bodyPr/>
        <a:lstStyle/>
        <a:p>
          <a:endParaRPr lang="cs-CZ"/>
        </a:p>
      </dgm:t>
    </dgm:pt>
    <dgm:pt modelId="{98221EEC-A3B8-41B2-B204-5927E52815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altLang="cs-CZ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rPr>
            <a:t>Mgr.</a:t>
          </a:r>
          <a:r>
            <a:rPr lang="en-GB" altLang="cs-CZ" sz="2000" b="1" dirty="0" smtClean="0">
              <a:latin typeface="+mn-lt"/>
            </a:rPr>
            <a:t> 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–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akademická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kariéra</a:t>
          </a:r>
          <a:endParaRPr lang="cs-CZ" sz="2000" b="1" dirty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</dgm:t>
    </dgm:pt>
    <dgm:pt modelId="{B3BC1498-BE8F-4B2F-A2D7-4B0D37D1A3F1}" type="parTrans" cxnId="{58BAECBF-A69E-4D25-805A-7B62812A8A08}">
      <dgm:prSet/>
      <dgm:spPr/>
      <dgm:t>
        <a:bodyPr/>
        <a:lstStyle/>
        <a:p>
          <a:endParaRPr lang="cs-CZ"/>
        </a:p>
      </dgm:t>
    </dgm:pt>
    <dgm:pt modelId="{5A75F93F-013C-414C-933C-AD9E4BD0EDC4}" type="sibTrans" cxnId="{58BAECBF-A69E-4D25-805A-7B62812A8A08}">
      <dgm:prSet/>
      <dgm:spPr/>
      <dgm:t>
        <a:bodyPr/>
        <a:lstStyle/>
        <a:p>
          <a:endParaRPr lang="cs-CZ"/>
        </a:p>
      </dgm:t>
    </dgm:pt>
    <dgm:pt modelId="{7B20B616-C17A-4777-B51B-4DA461D27E1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altLang="cs-CZ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rPr>
            <a:t>Bc.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na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střední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úrovni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a </a:t>
          </a:r>
          <a:r>
            <a:rPr lang="en-GB" altLang="cs-CZ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rPr>
            <a:t>Mgr.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na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cs-CZ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vyšší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úrovni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řídících</a:t>
          </a:r>
          <a:r>
            <a:rPr lang="cs-CZ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pracovníků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:</a:t>
          </a:r>
          <a:endParaRPr lang="cs-CZ" altLang="cs-CZ" sz="2000" b="1" dirty="0" smtClean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	</a:t>
          </a:r>
          <a:r>
            <a:rPr lang="cs-CZ" sz="1600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- </a:t>
          </a:r>
          <a:r>
            <a:rPr lang="en-GB" altLang="cs-CZ" sz="1600" b="0" dirty="0" err="1" smtClean="0">
              <a:latin typeface="+mn-lt"/>
            </a:rPr>
            <a:t>potravinářská</a:t>
          </a:r>
          <a:r>
            <a:rPr lang="en-GB" altLang="cs-CZ" sz="1600" b="0" dirty="0" smtClean="0">
              <a:latin typeface="+mn-lt"/>
            </a:rPr>
            <a:t> </a:t>
          </a:r>
          <a:r>
            <a:rPr lang="en-GB" altLang="cs-CZ" sz="1600" b="0" dirty="0" err="1" smtClean="0">
              <a:latin typeface="+mn-lt"/>
            </a:rPr>
            <a:t>praxe</a:t>
          </a:r>
          <a:endParaRPr lang="en-GB" altLang="cs-CZ" sz="1600" b="0" dirty="0" smtClean="0"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600" b="0" dirty="0" smtClean="0">
              <a:latin typeface="+mn-lt"/>
            </a:rPr>
            <a:t>	- </a:t>
          </a:r>
          <a:r>
            <a:rPr lang="en-GB" altLang="cs-CZ" sz="1600" b="0" dirty="0" err="1" smtClean="0">
              <a:latin typeface="+mn-lt"/>
            </a:rPr>
            <a:t>potravinářské</a:t>
          </a:r>
          <a:r>
            <a:rPr lang="en-GB" altLang="cs-CZ" sz="1600" b="0" dirty="0" smtClean="0">
              <a:latin typeface="+mn-lt"/>
            </a:rPr>
            <a:t> </a:t>
          </a:r>
          <a:r>
            <a:rPr lang="en-GB" altLang="cs-CZ" sz="1600" b="0" dirty="0" err="1" smtClean="0">
              <a:latin typeface="+mn-lt"/>
            </a:rPr>
            <a:t>laboratoře</a:t>
          </a:r>
          <a:endParaRPr lang="en-GB" altLang="cs-CZ" sz="1600" b="0" dirty="0" smtClean="0"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600" b="0" dirty="0" smtClean="0">
              <a:latin typeface="+mn-lt"/>
            </a:rPr>
            <a:t>	- </a:t>
          </a:r>
          <a:r>
            <a:rPr lang="en-GB" altLang="cs-CZ" sz="1600" b="0" dirty="0" err="1" smtClean="0">
              <a:latin typeface="+mn-lt"/>
            </a:rPr>
            <a:t>kontrolní</a:t>
          </a:r>
          <a:r>
            <a:rPr lang="en-GB" altLang="cs-CZ" sz="1600" b="0" dirty="0" smtClean="0">
              <a:latin typeface="+mn-lt"/>
            </a:rPr>
            <a:t> </a:t>
          </a:r>
          <a:r>
            <a:rPr lang="en-GB" altLang="cs-CZ" sz="1600" b="0" dirty="0" err="1" smtClean="0">
              <a:latin typeface="+mn-lt"/>
            </a:rPr>
            <a:t>orgány</a:t>
          </a:r>
          <a:r>
            <a:rPr lang="en-GB" altLang="cs-CZ" sz="1600" b="0" dirty="0" smtClean="0">
              <a:latin typeface="+mn-lt"/>
            </a:rPr>
            <a:t> </a:t>
          </a:r>
          <a:r>
            <a:rPr lang="en-GB" altLang="cs-CZ" sz="1600" b="0" dirty="0" err="1" smtClean="0">
              <a:latin typeface="+mn-lt"/>
            </a:rPr>
            <a:t>potravin</a:t>
          </a:r>
          <a:endParaRPr lang="en-GB" altLang="cs-CZ" sz="1600" b="0" dirty="0" smtClean="0"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600" b="0" dirty="0" smtClean="0">
              <a:latin typeface="+mn-lt"/>
            </a:rPr>
            <a:t>	- </a:t>
          </a:r>
          <a:r>
            <a:rPr lang="en-GB" altLang="cs-CZ" sz="1600" b="0" dirty="0" smtClean="0">
              <a:latin typeface="+mn-lt"/>
            </a:rPr>
            <a:t>management, marketing, </a:t>
          </a:r>
          <a:r>
            <a:rPr lang="en-GB" altLang="cs-CZ" sz="1600" b="0" dirty="0" err="1" smtClean="0">
              <a:latin typeface="+mn-lt"/>
            </a:rPr>
            <a:t>ekonomika</a:t>
          </a:r>
          <a:r>
            <a:rPr lang="en-GB" altLang="cs-CZ" sz="1600" b="0" dirty="0" smtClean="0">
              <a:latin typeface="+mn-lt"/>
            </a:rPr>
            <a:t>, </a:t>
          </a:r>
          <a:r>
            <a:rPr lang="en-GB" altLang="cs-CZ" sz="1600" b="0" dirty="0" err="1" smtClean="0">
              <a:latin typeface="+mn-lt"/>
            </a:rPr>
            <a:t>legislativa</a:t>
          </a:r>
          <a:r>
            <a:rPr lang="en-GB" altLang="cs-CZ" sz="1600" b="0" dirty="0" smtClean="0">
              <a:latin typeface="+mn-lt"/>
            </a:rPr>
            <a:t> v</a:t>
          </a:r>
          <a:r>
            <a:rPr lang="cs-CZ" altLang="cs-CZ" sz="1600" b="0" dirty="0" smtClean="0">
              <a:latin typeface="+mn-lt"/>
            </a:rPr>
            <a:t> 	  </a:t>
          </a:r>
          <a:r>
            <a:rPr lang="en-GB" altLang="cs-CZ" sz="1600" b="0" dirty="0" err="1" smtClean="0">
              <a:latin typeface="+mn-lt"/>
            </a:rPr>
            <a:t>potravinářství</a:t>
          </a:r>
          <a:endParaRPr lang="cs-CZ" sz="1600" b="0" dirty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</dgm:t>
    </dgm:pt>
    <dgm:pt modelId="{F140407E-CFDD-4F22-BD95-068169ED883D}" type="parTrans" cxnId="{E0620C11-575F-457B-BE68-5795ED14609D}">
      <dgm:prSet/>
      <dgm:spPr/>
      <dgm:t>
        <a:bodyPr/>
        <a:lstStyle/>
        <a:p>
          <a:endParaRPr lang="cs-CZ"/>
        </a:p>
      </dgm:t>
    </dgm:pt>
    <dgm:pt modelId="{EDDBA3B8-0AEE-4ABF-97C7-3730D8F54BF3}" type="sibTrans" cxnId="{E0620C11-575F-457B-BE68-5795ED14609D}">
      <dgm:prSet/>
      <dgm:spPr/>
      <dgm:t>
        <a:bodyPr/>
        <a:lstStyle/>
        <a:p>
          <a:endParaRPr lang="cs-CZ"/>
        </a:p>
      </dgm:t>
    </dgm:pt>
    <dgm:pt modelId="{EDC3332E-0CD0-49D9-8200-0C956C850883}" type="pres">
      <dgm:prSet presAssocID="{7BEBDD4B-E851-4594-943E-55D802925F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FF3FF0A-921F-42A9-9071-76EC66EC2760}" type="pres">
      <dgm:prSet presAssocID="{BDD1DA66-25D1-4DDE-A122-FE03FA821D57}" presName="parentLin" presStyleCnt="0"/>
      <dgm:spPr/>
    </dgm:pt>
    <dgm:pt modelId="{E0FEDECC-7F00-4A6B-BC72-A2BD5F1CE9A3}" type="pres">
      <dgm:prSet presAssocID="{BDD1DA66-25D1-4DDE-A122-FE03FA821D57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118263B1-7E29-445E-97CB-B57619C9A91A}" type="pres">
      <dgm:prSet presAssocID="{BDD1DA66-25D1-4DDE-A122-FE03FA821D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D3CC77-04E5-417E-B451-B99B40173DA3}" type="pres">
      <dgm:prSet presAssocID="{BDD1DA66-25D1-4DDE-A122-FE03FA821D57}" presName="negativeSpace" presStyleCnt="0"/>
      <dgm:spPr/>
    </dgm:pt>
    <dgm:pt modelId="{46BABB0F-06D3-480A-A215-2C6EB1CC0FC2}" type="pres">
      <dgm:prSet presAssocID="{BDD1DA66-25D1-4DDE-A122-FE03FA821D57}" presName="childText" presStyleLbl="conFgAcc1" presStyleIdx="0" presStyleCnt="3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2381908B-DD5B-488D-AC7D-A800DC8F48B2}" type="pres">
      <dgm:prSet presAssocID="{A8FC5D88-59D1-4446-8AEE-C19BD33963AD}" presName="spaceBetweenRectangles" presStyleCnt="0"/>
      <dgm:spPr/>
    </dgm:pt>
    <dgm:pt modelId="{CF04EE3C-404B-4805-9580-D05065A745C9}" type="pres">
      <dgm:prSet presAssocID="{7B20B616-C17A-4777-B51B-4DA461D27E1E}" presName="parentLin" presStyleCnt="0"/>
      <dgm:spPr/>
    </dgm:pt>
    <dgm:pt modelId="{A61F714B-BA41-4254-AE9F-C6B83D2B8823}" type="pres">
      <dgm:prSet presAssocID="{7B20B616-C17A-4777-B51B-4DA461D27E1E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F25AED33-00F5-495D-B186-DBCF756BE7AB}" type="pres">
      <dgm:prSet presAssocID="{7B20B616-C17A-4777-B51B-4DA461D27E1E}" presName="parentText" presStyleLbl="node1" presStyleIdx="1" presStyleCnt="3" custScaleY="35992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24625C-2644-4324-A5DD-800F6264C26D}" type="pres">
      <dgm:prSet presAssocID="{7B20B616-C17A-4777-B51B-4DA461D27E1E}" presName="negativeSpace" presStyleCnt="0"/>
      <dgm:spPr/>
    </dgm:pt>
    <dgm:pt modelId="{363B465E-6D43-47FC-A6D0-0E6A55293F1A}" type="pres">
      <dgm:prSet presAssocID="{7B20B616-C17A-4777-B51B-4DA461D27E1E}" presName="childText" presStyleLbl="conFgAcc1" presStyleIdx="1" presStyleCnt="3" custLinFactNeighborY="-31186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EB820968-399F-49E7-8972-4DCE1EF04425}" type="pres">
      <dgm:prSet presAssocID="{EDDBA3B8-0AEE-4ABF-97C7-3730D8F54BF3}" presName="spaceBetweenRectangles" presStyleCnt="0"/>
      <dgm:spPr/>
    </dgm:pt>
    <dgm:pt modelId="{16AD3CFD-D3E9-46A9-AED9-69D9C0298FA6}" type="pres">
      <dgm:prSet presAssocID="{98221EEC-A3B8-41B2-B204-5927E52815D1}" presName="parentLin" presStyleCnt="0"/>
      <dgm:spPr/>
    </dgm:pt>
    <dgm:pt modelId="{C0CBC693-E4BF-4AD2-AB93-81F279FBC35D}" type="pres">
      <dgm:prSet presAssocID="{98221EEC-A3B8-41B2-B204-5927E52815D1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B4397220-F489-4867-8497-36A4992B0AB9}" type="pres">
      <dgm:prSet presAssocID="{98221EEC-A3B8-41B2-B204-5927E52815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1718AA-E4E0-4458-ADE8-049EA640A17C}" type="pres">
      <dgm:prSet presAssocID="{98221EEC-A3B8-41B2-B204-5927E52815D1}" presName="negativeSpace" presStyleCnt="0"/>
      <dgm:spPr/>
    </dgm:pt>
    <dgm:pt modelId="{7C9A97BD-5B3F-4737-A05D-1C9F9B87B570}" type="pres">
      <dgm:prSet presAssocID="{98221EEC-A3B8-41B2-B204-5927E52815D1}" presName="childText" presStyleLbl="conFgAcc1" presStyleIdx="2" presStyleCnt="3" custScaleY="102516" custLinFactNeighborX="875" custLinFactNeighborY="-3747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3FFCD790-F7DE-4B67-984C-9190579377AA}" type="presOf" srcId="{BDD1DA66-25D1-4DDE-A122-FE03FA821D57}" destId="{118263B1-7E29-445E-97CB-B57619C9A91A}" srcOrd="1" destOrd="0" presId="urn:microsoft.com/office/officeart/2005/8/layout/list1"/>
    <dgm:cxn modelId="{9FF20369-1349-4186-A447-37E9521FF7C1}" type="presOf" srcId="{7BEBDD4B-E851-4594-943E-55D802925FE2}" destId="{EDC3332E-0CD0-49D9-8200-0C956C850883}" srcOrd="0" destOrd="0" presId="urn:microsoft.com/office/officeart/2005/8/layout/list1"/>
    <dgm:cxn modelId="{E0620C11-575F-457B-BE68-5795ED14609D}" srcId="{7BEBDD4B-E851-4594-943E-55D802925FE2}" destId="{7B20B616-C17A-4777-B51B-4DA461D27E1E}" srcOrd="1" destOrd="0" parTransId="{F140407E-CFDD-4F22-BD95-068169ED883D}" sibTransId="{EDDBA3B8-0AEE-4ABF-97C7-3730D8F54BF3}"/>
    <dgm:cxn modelId="{CC39EEDA-E43F-4DA2-AE49-9B6616825C4B}" type="presOf" srcId="{7B20B616-C17A-4777-B51B-4DA461D27E1E}" destId="{A61F714B-BA41-4254-AE9F-C6B83D2B8823}" srcOrd="0" destOrd="0" presId="urn:microsoft.com/office/officeart/2005/8/layout/list1"/>
    <dgm:cxn modelId="{F0B886B2-4708-44F9-8435-7F82F79147F4}" type="presOf" srcId="{98221EEC-A3B8-41B2-B204-5927E52815D1}" destId="{C0CBC693-E4BF-4AD2-AB93-81F279FBC35D}" srcOrd="0" destOrd="0" presId="urn:microsoft.com/office/officeart/2005/8/layout/list1"/>
    <dgm:cxn modelId="{57C7FED2-578B-4C54-B603-73BC6E5C2146}" type="presOf" srcId="{7B20B616-C17A-4777-B51B-4DA461D27E1E}" destId="{F25AED33-00F5-495D-B186-DBCF756BE7AB}" srcOrd="1" destOrd="0" presId="urn:microsoft.com/office/officeart/2005/8/layout/list1"/>
    <dgm:cxn modelId="{58BAECBF-A69E-4D25-805A-7B62812A8A08}" srcId="{7BEBDD4B-E851-4594-943E-55D802925FE2}" destId="{98221EEC-A3B8-41B2-B204-5927E52815D1}" srcOrd="2" destOrd="0" parTransId="{B3BC1498-BE8F-4B2F-A2D7-4B0D37D1A3F1}" sibTransId="{5A75F93F-013C-414C-933C-AD9E4BD0EDC4}"/>
    <dgm:cxn modelId="{7BB4D467-B28B-4229-B891-CADC1EF3DBC0}" type="presOf" srcId="{BDD1DA66-25D1-4DDE-A122-FE03FA821D57}" destId="{E0FEDECC-7F00-4A6B-BC72-A2BD5F1CE9A3}" srcOrd="0" destOrd="0" presId="urn:microsoft.com/office/officeart/2005/8/layout/list1"/>
    <dgm:cxn modelId="{D02245EC-8DAE-48C9-83A9-710FCD1D6493}" srcId="{7BEBDD4B-E851-4594-943E-55D802925FE2}" destId="{BDD1DA66-25D1-4DDE-A122-FE03FA821D57}" srcOrd="0" destOrd="0" parTransId="{D52A73C9-D33B-4302-943D-9CBB4BD10F88}" sibTransId="{A8FC5D88-59D1-4446-8AEE-C19BD33963AD}"/>
    <dgm:cxn modelId="{D73AF01D-2B1A-4606-9DF4-9933699DA41E}" type="presOf" srcId="{98221EEC-A3B8-41B2-B204-5927E52815D1}" destId="{B4397220-F489-4867-8497-36A4992B0AB9}" srcOrd="1" destOrd="0" presId="urn:microsoft.com/office/officeart/2005/8/layout/list1"/>
    <dgm:cxn modelId="{88ECD46A-5A54-40DD-9B74-1CE3B5C874BE}" type="presParOf" srcId="{EDC3332E-0CD0-49D9-8200-0C956C850883}" destId="{3FF3FF0A-921F-42A9-9071-76EC66EC2760}" srcOrd="0" destOrd="0" presId="urn:microsoft.com/office/officeart/2005/8/layout/list1"/>
    <dgm:cxn modelId="{84D43F6B-5E69-4AEB-851F-333AD6D8EFCF}" type="presParOf" srcId="{3FF3FF0A-921F-42A9-9071-76EC66EC2760}" destId="{E0FEDECC-7F00-4A6B-BC72-A2BD5F1CE9A3}" srcOrd="0" destOrd="0" presId="urn:microsoft.com/office/officeart/2005/8/layout/list1"/>
    <dgm:cxn modelId="{825D5128-372B-46C2-A968-FE862F92C31D}" type="presParOf" srcId="{3FF3FF0A-921F-42A9-9071-76EC66EC2760}" destId="{118263B1-7E29-445E-97CB-B57619C9A91A}" srcOrd="1" destOrd="0" presId="urn:microsoft.com/office/officeart/2005/8/layout/list1"/>
    <dgm:cxn modelId="{1D55526C-58BB-48A5-B716-0E0F5DA5D572}" type="presParOf" srcId="{EDC3332E-0CD0-49D9-8200-0C956C850883}" destId="{0BD3CC77-04E5-417E-B451-B99B40173DA3}" srcOrd="1" destOrd="0" presId="urn:microsoft.com/office/officeart/2005/8/layout/list1"/>
    <dgm:cxn modelId="{BBF3BE8F-2163-4B25-87D6-A42D47C5BD10}" type="presParOf" srcId="{EDC3332E-0CD0-49D9-8200-0C956C850883}" destId="{46BABB0F-06D3-480A-A215-2C6EB1CC0FC2}" srcOrd="2" destOrd="0" presId="urn:microsoft.com/office/officeart/2005/8/layout/list1"/>
    <dgm:cxn modelId="{9B6BB490-8E02-4403-84C4-FEED07430F85}" type="presParOf" srcId="{EDC3332E-0CD0-49D9-8200-0C956C850883}" destId="{2381908B-DD5B-488D-AC7D-A800DC8F48B2}" srcOrd="3" destOrd="0" presId="urn:microsoft.com/office/officeart/2005/8/layout/list1"/>
    <dgm:cxn modelId="{E16F3CBF-7910-456E-999D-D802A3C70C72}" type="presParOf" srcId="{EDC3332E-0CD0-49D9-8200-0C956C850883}" destId="{CF04EE3C-404B-4805-9580-D05065A745C9}" srcOrd="4" destOrd="0" presId="urn:microsoft.com/office/officeart/2005/8/layout/list1"/>
    <dgm:cxn modelId="{DF433437-CFBB-4119-93A8-66A67B8C616F}" type="presParOf" srcId="{CF04EE3C-404B-4805-9580-D05065A745C9}" destId="{A61F714B-BA41-4254-AE9F-C6B83D2B8823}" srcOrd="0" destOrd="0" presId="urn:microsoft.com/office/officeart/2005/8/layout/list1"/>
    <dgm:cxn modelId="{5714155A-54EC-4950-AC80-0EC1F745219E}" type="presParOf" srcId="{CF04EE3C-404B-4805-9580-D05065A745C9}" destId="{F25AED33-00F5-495D-B186-DBCF756BE7AB}" srcOrd="1" destOrd="0" presId="urn:microsoft.com/office/officeart/2005/8/layout/list1"/>
    <dgm:cxn modelId="{802D5F4B-4568-429A-BF10-25E4D019E173}" type="presParOf" srcId="{EDC3332E-0CD0-49D9-8200-0C956C850883}" destId="{D524625C-2644-4324-A5DD-800F6264C26D}" srcOrd="5" destOrd="0" presId="urn:microsoft.com/office/officeart/2005/8/layout/list1"/>
    <dgm:cxn modelId="{52C92C78-43B5-4691-BED3-B33AD3F53460}" type="presParOf" srcId="{EDC3332E-0CD0-49D9-8200-0C956C850883}" destId="{363B465E-6D43-47FC-A6D0-0E6A55293F1A}" srcOrd="6" destOrd="0" presId="urn:microsoft.com/office/officeart/2005/8/layout/list1"/>
    <dgm:cxn modelId="{C5C2F85C-9EA0-4B86-97C8-447C3C855EE7}" type="presParOf" srcId="{EDC3332E-0CD0-49D9-8200-0C956C850883}" destId="{EB820968-399F-49E7-8972-4DCE1EF04425}" srcOrd="7" destOrd="0" presId="urn:microsoft.com/office/officeart/2005/8/layout/list1"/>
    <dgm:cxn modelId="{AE31F840-CFD4-4D8F-B195-EEC0FFD466AB}" type="presParOf" srcId="{EDC3332E-0CD0-49D9-8200-0C956C850883}" destId="{16AD3CFD-D3E9-46A9-AED9-69D9C0298FA6}" srcOrd="8" destOrd="0" presId="urn:microsoft.com/office/officeart/2005/8/layout/list1"/>
    <dgm:cxn modelId="{D4E533FD-6328-449D-B9F7-77F6166F6CBF}" type="presParOf" srcId="{16AD3CFD-D3E9-46A9-AED9-69D9C0298FA6}" destId="{C0CBC693-E4BF-4AD2-AB93-81F279FBC35D}" srcOrd="0" destOrd="0" presId="urn:microsoft.com/office/officeart/2005/8/layout/list1"/>
    <dgm:cxn modelId="{A959FDA3-FF85-4E6B-A318-CB859E420C98}" type="presParOf" srcId="{16AD3CFD-D3E9-46A9-AED9-69D9C0298FA6}" destId="{B4397220-F489-4867-8497-36A4992B0AB9}" srcOrd="1" destOrd="0" presId="urn:microsoft.com/office/officeart/2005/8/layout/list1"/>
    <dgm:cxn modelId="{4387CA05-C3B0-4609-AA23-B073DB4A6B2E}" type="presParOf" srcId="{EDC3332E-0CD0-49D9-8200-0C956C850883}" destId="{4E1718AA-E4E0-4458-ADE8-049EA640A17C}" srcOrd="9" destOrd="0" presId="urn:microsoft.com/office/officeart/2005/8/layout/list1"/>
    <dgm:cxn modelId="{8E214FEF-4DDF-42A0-92C8-F977DD079960}" type="presParOf" srcId="{EDC3332E-0CD0-49D9-8200-0C956C850883}" destId="{7C9A97BD-5B3F-4737-A05D-1C9F9B87B57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BEBDD4B-E851-4594-943E-55D802925FE2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DD1DA66-25D1-4DDE-A122-FE03FA821D5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600" b="1" dirty="0" smtClean="0">
              <a:solidFill>
                <a:schemeClr val="tx1"/>
              </a:solidFill>
              <a:latin typeface="+mn-lt"/>
            </a:rPr>
            <a:t>zajišťování pohody pokusných zvířat, činnost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600" b="1" dirty="0" smtClean="0">
              <a:solidFill>
                <a:schemeClr val="tx1"/>
              </a:solidFill>
              <a:latin typeface="+mn-lt"/>
            </a:rPr>
            <a:t>komisí na ochranu zvířat uživatelských zařízení</a:t>
          </a:r>
          <a:endParaRPr lang="cs-CZ" sz="1600" b="1" dirty="0">
            <a:latin typeface="+mn-lt"/>
          </a:endParaRPr>
        </a:p>
      </dgm:t>
    </dgm:pt>
    <dgm:pt modelId="{D52A73C9-D33B-4302-943D-9CBB4BD10F88}" type="parTrans" cxnId="{D02245EC-8DAE-48C9-83A9-710FCD1D6493}">
      <dgm:prSet/>
      <dgm:spPr/>
      <dgm:t>
        <a:bodyPr/>
        <a:lstStyle/>
        <a:p>
          <a:endParaRPr lang="cs-CZ"/>
        </a:p>
      </dgm:t>
    </dgm:pt>
    <dgm:pt modelId="{A8FC5D88-59D1-4446-8AEE-C19BD33963AD}" type="sibTrans" cxnId="{D02245EC-8DAE-48C9-83A9-710FCD1D6493}">
      <dgm:prSet/>
      <dgm:spPr/>
      <dgm:t>
        <a:bodyPr/>
        <a:lstStyle/>
        <a:p>
          <a:endParaRPr lang="cs-CZ"/>
        </a:p>
      </dgm:t>
    </dgm:pt>
    <dgm:pt modelId="{D5EF1795-61F1-4ABA-BDF7-6F33D1CD906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600" b="1" dirty="0" smtClean="0">
              <a:solidFill>
                <a:schemeClr val="tx1"/>
              </a:solidFill>
              <a:latin typeface="+mn-lt"/>
            </a:rPr>
            <a:t>zoologické zahrady, útulky pro zvířata, záchranné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600" b="1" dirty="0" smtClean="0">
              <a:solidFill>
                <a:schemeClr val="tx1"/>
              </a:solidFill>
              <a:latin typeface="+mn-lt"/>
            </a:rPr>
            <a:t>stanice</a:t>
          </a:r>
          <a:endParaRPr lang="cs-CZ" sz="1600" b="1" dirty="0">
            <a:latin typeface="+mn-lt"/>
          </a:endParaRPr>
        </a:p>
      </dgm:t>
    </dgm:pt>
    <dgm:pt modelId="{4A4600C1-304E-4A16-9A04-7BEE1176EEAF}" type="parTrans" cxnId="{88D73F5B-0B1F-40D6-8CA5-8A480538157A}">
      <dgm:prSet/>
      <dgm:spPr/>
      <dgm:t>
        <a:bodyPr/>
        <a:lstStyle/>
        <a:p>
          <a:endParaRPr lang="cs-CZ"/>
        </a:p>
      </dgm:t>
    </dgm:pt>
    <dgm:pt modelId="{6E51F962-C5B1-4FFE-95C5-C17EB0B7B17B}" type="sibTrans" cxnId="{88D73F5B-0B1F-40D6-8CA5-8A480538157A}">
      <dgm:prSet/>
      <dgm:spPr/>
      <dgm:t>
        <a:bodyPr/>
        <a:lstStyle/>
        <a:p>
          <a:endParaRPr lang="cs-CZ"/>
        </a:p>
      </dgm:t>
    </dgm:pt>
    <dgm:pt modelId="{E6676BE2-D6DE-4B21-9195-CECC0E323AEB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cs-CZ" altLang="cs-CZ" sz="1600" b="1" dirty="0" smtClean="0">
              <a:solidFill>
                <a:schemeClr val="tx1"/>
              </a:solidFill>
              <a:latin typeface="+mn-lt"/>
            </a:rPr>
            <a:t>asistent veterinárního lékaře</a:t>
          </a:r>
          <a:r>
            <a:rPr lang="cs-CZ" altLang="cs-CZ" sz="1600" dirty="0" smtClean="0">
              <a:solidFill>
                <a:schemeClr val="tx1"/>
              </a:solidFill>
              <a:latin typeface="+mn-lt"/>
            </a:rPr>
            <a:t>  </a:t>
          </a:r>
          <a:endParaRPr lang="cs-CZ" sz="1600" b="1" dirty="0">
            <a:latin typeface="+mn-lt"/>
          </a:endParaRPr>
        </a:p>
      </dgm:t>
    </dgm:pt>
    <dgm:pt modelId="{DEBC45F0-1101-4D8D-889B-0324CE9EDA00}" type="parTrans" cxnId="{B90864BD-0DFC-4740-A337-4E040723EC6E}">
      <dgm:prSet/>
      <dgm:spPr/>
      <dgm:t>
        <a:bodyPr/>
        <a:lstStyle/>
        <a:p>
          <a:endParaRPr lang="cs-CZ"/>
        </a:p>
      </dgm:t>
    </dgm:pt>
    <dgm:pt modelId="{CE4BDDEB-7DFC-4772-A903-59ABBCB0E300}" type="sibTrans" cxnId="{B90864BD-0DFC-4740-A337-4E040723EC6E}">
      <dgm:prSet/>
      <dgm:spPr/>
      <dgm:t>
        <a:bodyPr/>
        <a:lstStyle/>
        <a:p>
          <a:endParaRPr lang="cs-CZ"/>
        </a:p>
      </dgm:t>
    </dgm:pt>
    <dgm:pt modelId="{98221EEC-A3B8-41B2-B204-5927E52815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600" b="1" dirty="0" smtClean="0">
              <a:solidFill>
                <a:schemeClr val="tx1"/>
              </a:solidFill>
              <a:latin typeface="+mn-lt"/>
            </a:rPr>
            <a:t>organizace zabývající se hippoterapií, canisterapií 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600" b="1" dirty="0" smtClean="0">
              <a:solidFill>
                <a:schemeClr val="tx1"/>
              </a:solidFill>
              <a:latin typeface="+mn-lt"/>
            </a:rPr>
            <a:t>dalšími formami </a:t>
          </a:r>
          <a:r>
            <a:rPr lang="cs-CZ" altLang="cs-CZ" sz="1600" b="1" dirty="0" err="1" smtClean="0">
              <a:solidFill>
                <a:schemeClr val="tx1"/>
              </a:solidFill>
              <a:latin typeface="+mn-lt"/>
            </a:rPr>
            <a:t>animoterapií</a:t>
          </a:r>
          <a:endParaRPr lang="cs-CZ" sz="1600" b="1" dirty="0">
            <a:latin typeface="+mn-lt"/>
          </a:endParaRPr>
        </a:p>
      </dgm:t>
    </dgm:pt>
    <dgm:pt modelId="{B3BC1498-BE8F-4B2F-A2D7-4B0D37D1A3F1}" type="parTrans" cxnId="{58BAECBF-A69E-4D25-805A-7B62812A8A08}">
      <dgm:prSet/>
      <dgm:spPr/>
      <dgm:t>
        <a:bodyPr/>
        <a:lstStyle/>
        <a:p>
          <a:endParaRPr lang="cs-CZ"/>
        </a:p>
      </dgm:t>
    </dgm:pt>
    <dgm:pt modelId="{5A75F93F-013C-414C-933C-AD9E4BD0EDC4}" type="sibTrans" cxnId="{58BAECBF-A69E-4D25-805A-7B62812A8A08}">
      <dgm:prSet/>
      <dgm:spPr/>
      <dgm:t>
        <a:bodyPr/>
        <a:lstStyle/>
        <a:p>
          <a:endParaRPr lang="cs-CZ"/>
        </a:p>
      </dgm:t>
    </dgm:pt>
    <dgm:pt modelId="{7B20B616-C17A-4777-B51B-4DA461D27E1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600" b="1" dirty="0" smtClean="0">
              <a:solidFill>
                <a:schemeClr val="tx1"/>
              </a:solidFill>
              <a:latin typeface="+mn-lt"/>
            </a:rPr>
            <a:t>podnikání, poradenství, výuka, výzkum</a:t>
          </a:r>
          <a:endParaRPr lang="cs-CZ" sz="1600" b="1" dirty="0">
            <a:latin typeface="+mn-lt"/>
          </a:endParaRPr>
        </a:p>
      </dgm:t>
    </dgm:pt>
    <dgm:pt modelId="{F140407E-CFDD-4F22-BD95-068169ED883D}" type="parTrans" cxnId="{E0620C11-575F-457B-BE68-5795ED14609D}">
      <dgm:prSet/>
      <dgm:spPr/>
      <dgm:t>
        <a:bodyPr/>
        <a:lstStyle/>
        <a:p>
          <a:endParaRPr lang="cs-CZ"/>
        </a:p>
      </dgm:t>
    </dgm:pt>
    <dgm:pt modelId="{EDDBA3B8-0AEE-4ABF-97C7-3730D8F54BF3}" type="sibTrans" cxnId="{E0620C11-575F-457B-BE68-5795ED14609D}">
      <dgm:prSet/>
      <dgm:spPr/>
      <dgm:t>
        <a:bodyPr/>
        <a:lstStyle/>
        <a:p>
          <a:endParaRPr lang="cs-CZ"/>
        </a:p>
      </dgm:t>
    </dgm:pt>
    <dgm:pt modelId="{42E9387D-70A1-46CB-901B-E493DCFB8BE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600" b="1" dirty="0" smtClean="0">
              <a:solidFill>
                <a:schemeClr val="tx1"/>
              </a:solidFill>
              <a:latin typeface="+mn-lt"/>
            </a:rPr>
            <a:t>nadace a organizace zabývající se ochranou zvířat</a:t>
          </a:r>
          <a:endParaRPr lang="cs-CZ" sz="1600" b="1" dirty="0">
            <a:latin typeface="+mn-lt"/>
          </a:endParaRPr>
        </a:p>
      </dgm:t>
    </dgm:pt>
    <dgm:pt modelId="{157631CF-EE80-45DE-AFD9-DFE2D8CBC926}" type="parTrans" cxnId="{6B8BFC6B-7FB8-4D52-B4A9-7FF641AEB0C5}">
      <dgm:prSet/>
      <dgm:spPr/>
      <dgm:t>
        <a:bodyPr/>
        <a:lstStyle/>
        <a:p>
          <a:endParaRPr lang="cs-CZ"/>
        </a:p>
      </dgm:t>
    </dgm:pt>
    <dgm:pt modelId="{B31A40EF-72AB-4ED7-A2F9-3B584C46FDA7}" type="sibTrans" cxnId="{6B8BFC6B-7FB8-4D52-B4A9-7FF641AEB0C5}">
      <dgm:prSet/>
      <dgm:spPr/>
      <dgm:t>
        <a:bodyPr/>
        <a:lstStyle/>
        <a:p>
          <a:endParaRPr lang="cs-CZ"/>
        </a:p>
      </dgm:t>
    </dgm:pt>
    <dgm:pt modelId="{A63130DE-9303-4569-BB8E-11025F221A41}">
      <dgm:prSet custT="1"/>
      <dgm:spPr/>
      <dgm:t>
        <a:bodyPr/>
        <a:lstStyle/>
        <a:p>
          <a:r>
            <a:rPr lang="cs-CZ" altLang="cs-CZ" sz="1600" b="1" dirty="0" smtClean="0">
              <a:solidFill>
                <a:schemeClr val="tx1"/>
              </a:solidFill>
              <a:latin typeface="+mn-lt"/>
            </a:rPr>
            <a:t>diagnostická činnost</a:t>
          </a:r>
          <a:r>
            <a:rPr lang="cs-CZ" altLang="cs-CZ" sz="1600" dirty="0" smtClean="0">
              <a:solidFill>
                <a:schemeClr val="tx1"/>
              </a:solidFill>
              <a:latin typeface="+mn-lt"/>
            </a:rPr>
            <a:t> </a:t>
          </a:r>
          <a:endParaRPr lang="cs-CZ" sz="1600" dirty="0">
            <a:latin typeface="+mn-lt"/>
          </a:endParaRPr>
        </a:p>
      </dgm:t>
    </dgm:pt>
    <dgm:pt modelId="{A517BEBE-E535-46EB-957E-9BE26D959BB2}" type="parTrans" cxnId="{B9669BAD-D921-4DEB-B857-71AAF9373505}">
      <dgm:prSet/>
      <dgm:spPr/>
      <dgm:t>
        <a:bodyPr/>
        <a:lstStyle/>
        <a:p>
          <a:endParaRPr lang="cs-CZ"/>
        </a:p>
      </dgm:t>
    </dgm:pt>
    <dgm:pt modelId="{F8D6D8D0-143F-4C75-94DE-430017E3951F}" type="sibTrans" cxnId="{B9669BAD-D921-4DEB-B857-71AAF9373505}">
      <dgm:prSet/>
      <dgm:spPr/>
      <dgm:t>
        <a:bodyPr/>
        <a:lstStyle/>
        <a:p>
          <a:endParaRPr lang="cs-CZ"/>
        </a:p>
      </dgm:t>
    </dgm:pt>
    <dgm:pt modelId="{E1B344AE-B375-44EF-8211-14BF314233A5}">
      <dgm:prSet custT="1"/>
      <dgm:spPr/>
      <dgm:t>
        <a:bodyPr/>
        <a:lstStyle/>
        <a:p>
          <a:r>
            <a:rPr lang="cs-CZ" altLang="cs-CZ" sz="1600" b="1" dirty="0" smtClean="0">
              <a:solidFill>
                <a:schemeClr val="tx1"/>
              </a:solidFill>
              <a:latin typeface="+mn-lt"/>
            </a:rPr>
            <a:t>řešení problematiky ochrany zvířat proti týrání</a:t>
          </a:r>
          <a:endParaRPr lang="cs-CZ" sz="1600" dirty="0">
            <a:latin typeface="+mn-lt"/>
          </a:endParaRPr>
        </a:p>
      </dgm:t>
    </dgm:pt>
    <dgm:pt modelId="{E5C5044C-3DB3-469F-9E83-9D0DD24AA4C9}" type="parTrans" cxnId="{A8B62CA8-CEA1-4B98-AEE1-481D604BF38F}">
      <dgm:prSet/>
      <dgm:spPr/>
      <dgm:t>
        <a:bodyPr/>
        <a:lstStyle/>
        <a:p>
          <a:endParaRPr lang="cs-CZ"/>
        </a:p>
      </dgm:t>
    </dgm:pt>
    <dgm:pt modelId="{C986951A-62BF-4803-AF14-AF58DFD5BC46}" type="sibTrans" cxnId="{A8B62CA8-CEA1-4B98-AEE1-481D604BF38F}">
      <dgm:prSet/>
      <dgm:spPr/>
      <dgm:t>
        <a:bodyPr/>
        <a:lstStyle/>
        <a:p>
          <a:endParaRPr lang="cs-CZ"/>
        </a:p>
      </dgm:t>
    </dgm:pt>
    <dgm:pt modelId="{EDC3332E-0CD0-49D9-8200-0C956C850883}" type="pres">
      <dgm:prSet presAssocID="{7BEBDD4B-E851-4594-943E-55D802925F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CEB4E45-0FA4-424D-87AA-B59BAB69DBDE}" type="pres">
      <dgm:prSet presAssocID="{E1B344AE-B375-44EF-8211-14BF314233A5}" presName="parentLin" presStyleCnt="0"/>
      <dgm:spPr/>
    </dgm:pt>
    <dgm:pt modelId="{B1CDC154-D0F7-4460-B810-384E791E0F10}" type="pres">
      <dgm:prSet presAssocID="{E1B344AE-B375-44EF-8211-14BF314233A5}" presName="parentLeftMargin" presStyleLbl="node1" presStyleIdx="0" presStyleCnt="8"/>
      <dgm:spPr/>
      <dgm:t>
        <a:bodyPr/>
        <a:lstStyle/>
        <a:p>
          <a:endParaRPr lang="cs-CZ"/>
        </a:p>
      </dgm:t>
    </dgm:pt>
    <dgm:pt modelId="{0CC2F667-3D80-43B0-9483-CB92795346D7}" type="pres">
      <dgm:prSet presAssocID="{E1B344AE-B375-44EF-8211-14BF314233A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712A4D-5A9B-4456-8102-094F3EA09BA5}" type="pres">
      <dgm:prSet presAssocID="{E1B344AE-B375-44EF-8211-14BF314233A5}" presName="negativeSpace" presStyleCnt="0"/>
      <dgm:spPr/>
    </dgm:pt>
    <dgm:pt modelId="{98E9F130-BEB9-4C86-8521-9E4FF175B218}" type="pres">
      <dgm:prSet presAssocID="{E1B344AE-B375-44EF-8211-14BF314233A5}" presName="childText" presStyleLbl="conFgAcc1" presStyleIdx="0" presStyleCnt="8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8C36F647-45BF-4A22-80E1-00775285D97A}" type="pres">
      <dgm:prSet presAssocID="{C986951A-62BF-4803-AF14-AF58DFD5BC46}" presName="spaceBetweenRectangles" presStyleCnt="0"/>
      <dgm:spPr/>
    </dgm:pt>
    <dgm:pt modelId="{3FF3FF0A-921F-42A9-9071-76EC66EC2760}" type="pres">
      <dgm:prSet presAssocID="{BDD1DA66-25D1-4DDE-A122-FE03FA821D57}" presName="parentLin" presStyleCnt="0"/>
      <dgm:spPr/>
    </dgm:pt>
    <dgm:pt modelId="{E0FEDECC-7F00-4A6B-BC72-A2BD5F1CE9A3}" type="pres">
      <dgm:prSet presAssocID="{BDD1DA66-25D1-4DDE-A122-FE03FA821D57}" presName="parentLeftMargin" presStyleLbl="node1" presStyleIdx="0" presStyleCnt="8"/>
      <dgm:spPr/>
      <dgm:t>
        <a:bodyPr/>
        <a:lstStyle/>
        <a:p>
          <a:endParaRPr lang="cs-CZ"/>
        </a:p>
      </dgm:t>
    </dgm:pt>
    <dgm:pt modelId="{118263B1-7E29-445E-97CB-B57619C9A91A}" type="pres">
      <dgm:prSet presAssocID="{BDD1DA66-25D1-4DDE-A122-FE03FA821D57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D3CC77-04E5-417E-B451-B99B40173DA3}" type="pres">
      <dgm:prSet presAssocID="{BDD1DA66-25D1-4DDE-A122-FE03FA821D57}" presName="negativeSpace" presStyleCnt="0"/>
      <dgm:spPr/>
    </dgm:pt>
    <dgm:pt modelId="{46BABB0F-06D3-480A-A215-2C6EB1CC0FC2}" type="pres">
      <dgm:prSet presAssocID="{BDD1DA66-25D1-4DDE-A122-FE03FA821D57}" presName="childText" presStyleLbl="conFgAcc1" presStyleIdx="1" presStyleCnt="8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2381908B-DD5B-488D-AC7D-A800DC8F48B2}" type="pres">
      <dgm:prSet presAssocID="{A8FC5D88-59D1-4446-8AEE-C19BD33963AD}" presName="spaceBetweenRectangles" presStyleCnt="0"/>
      <dgm:spPr/>
    </dgm:pt>
    <dgm:pt modelId="{8120A7A9-4C60-4D5C-BE54-0F4E03C37506}" type="pres">
      <dgm:prSet presAssocID="{A63130DE-9303-4569-BB8E-11025F221A41}" presName="parentLin" presStyleCnt="0"/>
      <dgm:spPr/>
    </dgm:pt>
    <dgm:pt modelId="{72B17748-7725-49BA-B050-77C349C410EA}" type="pres">
      <dgm:prSet presAssocID="{A63130DE-9303-4569-BB8E-11025F221A41}" presName="parentLeftMargin" presStyleLbl="node1" presStyleIdx="1" presStyleCnt="8"/>
      <dgm:spPr/>
      <dgm:t>
        <a:bodyPr/>
        <a:lstStyle/>
        <a:p>
          <a:endParaRPr lang="cs-CZ"/>
        </a:p>
      </dgm:t>
    </dgm:pt>
    <dgm:pt modelId="{E3B48C46-7C19-4372-939D-0ABA39C4A0AF}" type="pres">
      <dgm:prSet presAssocID="{A63130DE-9303-4569-BB8E-11025F221A4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B8F004-4658-427D-A5D1-A303E86BCE63}" type="pres">
      <dgm:prSet presAssocID="{A63130DE-9303-4569-BB8E-11025F221A41}" presName="negativeSpace" presStyleCnt="0"/>
      <dgm:spPr/>
    </dgm:pt>
    <dgm:pt modelId="{209AF417-6549-4523-ACA5-A2328681C064}" type="pres">
      <dgm:prSet presAssocID="{A63130DE-9303-4569-BB8E-11025F221A41}" presName="childText" presStyleLbl="conFgAcc1" presStyleIdx="2" presStyleCnt="8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88BC38EE-06BA-4E37-B703-5275F5E93719}" type="pres">
      <dgm:prSet presAssocID="{F8D6D8D0-143F-4C75-94DE-430017E3951F}" presName="spaceBetweenRectangles" presStyleCnt="0"/>
      <dgm:spPr/>
    </dgm:pt>
    <dgm:pt modelId="{CF04EE3C-404B-4805-9580-D05065A745C9}" type="pres">
      <dgm:prSet presAssocID="{7B20B616-C17A-4777-B51B-4DA461D27E1E}" presName="parentLin" presStyleCnt="0"/>
      <dgm:spPr/>
    </dgm:pt>
    <dgm:pt modelId="{A61F714B-BA41-4254-AE9F-C6B83D2B8823}" type="pres">
      <dgm:prSet presAssocID="{7B20B616-C17A-4777-B51B-4DA461D27E1E}" presName="parentLeftMargin" presStyleLbl="node1" presStyleIdx="2" presStyleCnt="8"/>
      <dgm:spPr/>
      <dgm:t>
        <a:bodyPr/>
        <a:lstStyle/>
        <a:p>
          <a:endParaRPr lang="cs-CZ"/>
        </a:p>
      </dgm:t>
    </dgm:pt>
    <dgm:pt modelId="{F25AED33-00F5-495D-B186-DBCF756BE7AB}" type="pres">
      <dgm:prSet presAssocID="{7B20B616-C17A-4777-B51B-4DA461D27E1E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24625C-2644-4324-A5DD-800F6264C26D}" type="pres">
      <dgm:prSet presAssocID="{7B20B616-C17A-4777-B51B-4DA461D27E1E}" presName="negativeSpace" presStyleCnt="0"/>
      <dgm:spPr/>
    </dgm:pt>
    <dgm:pt modelId="{363B465E-6D43-47FC-A6D0-0E6A55293F1A}" type="pres">
      <dgm:prSet presAssocID="{7B20B616-C17A-4777-B51B-4DA461D27E1E}" presName="childText" presStyleLbl="conFgAcc1" presStyleIdx="3" presStyleCnt="8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EB820968-399F-49E7-8972-4DCE1EF04425}" type="pres">
      <dgm:prSet presAssocID="{EDDBA3B8-0AEE-4ABF-97C7-3730D8F54BF3}" presName="spaceBetweenRectangles" presStyleCnt="0"/>
      <dgm:spPr/>
    </dgm:pt>
    <dgm:pt modelId="{16AD3CFD-D3E9-46A9-AED9-69D9C0298FA6}" type="pres">
      <dgm:prSet presAssocID="{98221EEC-A3B8-41B2-B204-5927E52815D1}" presName="parentLin" presStyleCnt="0"/>
      <dgm:spPr/>
    </dgm:pt>
    <dgm:pt modelId="{C0CBC693-E4BF-4AD2-AB93-81F279FBC35D}" type="pres">
      <dgm:prSet presAssocID="{98221EEC-A3B8-41B2-B204-5927E52815D1}" presName="parentLeftMargin" presStyleLbl="node1" presStyleIdx="3" presStyleCnt="8"/>
      <dgm:spPr/>
      <dgm:t>
        <a:bodyPr/>
        <a:lstStyle/>
        <a:p>
          <a:endParaRPr lang="cs-CZ"/>
        </a:p>
      </dgm:t>
    </dgm:pt>
    <dgm:pt modelId="{B4397220-F489-4867-8497-36A4992B0AB9}" type="pres">
      <dgm:prSet presAssocID="{98221EEC-A3B8-41B2-B204-5927E52815D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1718AA-E4E0-4458-ADE8-049EA640A17C}" type="pres">
      <dgm:prSet presAssocID="{98221EEC-A3B8-41B2-B204-5927E52815D1}" presName="negativeSpace" presStyleCnt="0"/>
      <dgm:spPr/>
    </dgm:pt>
    <dgm:pt modelId="{7C9A97BD-5B3F-4737-A05D-1C9F9B87B570}" type="pres">
      <dgm:prSet presAssocID="{98221EEC-A3B8-41B2-B204-5927E52815D1}" presName="childText" presStyleLbl="conFgAcc1" presStyleIdx="4" presStyleCnt="8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4FD51280-66AF-469E-BD5D-0927F37F31A6}" type="pres">
      <dgm:prSet presAssocID="{5A75F93F-013C-414C-933C-AD9E4BD0EDC4}" presName="spaceBetweenRectangles" presStyleCnt="0"/>
      <dgm:spPr/>
    </dgm:pt>
    <dgm:pt modelId="{8EA7C97F-1368-4986-BA08-A4272D116F70}" type="pres">
      <dgm:prSet presAssocID="{42E9387D-70A1-46CB-901B-E493DCFB8BEE}" presName="parentLin" presStyleCnt="0"/>
      <dgm:spPr/>
    </dgm:pt>
    <dgm:pt modelId="{59B8E1F8-FEAE-4B4A-A328-11789FC425AA}" type="pres">
      <dgm:prSet presAssocID="{42E9387D-70A1-46CB-901B-E493DCFB8BEE}" presName="parentLeftMargin" presStyleLbl="node1" presStyleIdx="4" presStyleCnt="8"/>
      <dgm:spPr/>
      <dgm:t>
        <a:bodyPr/>
        <a:lstStyle/>
        <a:p>
          <a:endParaRPr lang="cs-CZ"/>
        </a:p>
      </dgm:t>
    </dgm:pt>
    <dgm:pt modelId="{AAEC2C47-6B73-41C6-ACFE-3394B60C9B31}" type="pres">
      <dgm:prSet presAssocID="{42E9387D-70A1-46CB-901B-E493DCFB8BEE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E75054-9192-4B8B-8374-317EEB6A77AD}" type="pres">
      <dgm:prSet presAssocID="{42E9387D-70A1-46CB-901B-E493DCFB8BEE}" presName="negativeSpace" presStyleCnt="0"/>
      <dgm:spPr/>
    </dgm:pt>
    <dgm:pt modelId="{A941AFD7-FB2B-490F-B71A-FD92FB737F49}" type="pres">
      <dgm:prSet presAssocID="{42E9387D-70A1-46CB-901B-E493DCFB8BEE}" presName="childText" presStyleLbl="conFgAcc1" presStyleIdx="5" presStyleCnt="8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2C7C3C98-45D8-4DAD-8A83-230AA2D91BB5}" type="pres">
      <dgm:prSet presAssocID="{B31A40EF-72AB-4ED7-A2F9-3B584C46FDA7}" presName="spaceBetweenRectangles" presStyleCnt="0"/>
      <dgm:spPr/>
    </dgm:pt>
    <dgm:pt modelId="{22D7950C-EF75-4BC3-8D41-E8F110A1DA1C}" type="pres">
      <dgm:prSet presAssocID="{D5EF1795-61F1-4ABA-BDF7-6F33D1CD906B}" presName="parentLin" presStyleCnt="0"/>
      <dgm:spPr/>
    </dgm:pt>
    <dgm:pt modelId="{3D806EE7-555E-4F51-851F-C50286540B6E}" type="pres">
      <dgm:prSet presAssocID="{D5EF1795-61F1-4ABA-BDF7-6F33D1CD906B}" presName="parentLeftMargin" presStyleLbl="node1" presStyleIdx="5" presStyleCnt="8"/>
      <dgm:spPr/>
      <dgm:t>
        <a:bodyPr/>
        <a:lstStyle/>
        <a:p>
          <a:endParaRPr lang="cs-CZ"/>
        </a:p>
      </dgm:t>
    </dgm:pt>
    <dgm:pt modelId="{C10BBE56-1C84-4B01-97D1-2BF6AB3F3FE9}" type="pres">
      <dgm:prSet presAssocID="{D5EF1795-61F1-4ABA-BDF7-6F33D1CD906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6C961D-2934-4022-992A-95A01E721E0E}" type="pres">
      <dgm:prSet presAssocID="{D5EF1795-61F1-4ABA-BDF7-6F33D1CD906B}" presName="negativeSpace" presStyleCnt="0"/>
      <dgm:spPr/>
    </dgm:pt>
    <dgm:pt modelId="{7FD24BAF-A738-4D1A-AFD5-1B95BEF6DDAE}" type="pres">
      <dgm:prSet presAssocID="{D5EF1795-61F1-4ABA-BDF7-6F33D1CD906B}" presName="childText" presStyleLbl="conFgAcc1" presStyleIdx="6" presStyleCnt="8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C153DC28-A801-40FB-8C71-1FC001008DC7}" type="pres">
      <dgm:prSet presAssocID="{6E51F962-C5B1-4FFE-95C5-C17EB0B7B17B}" presName="spaceBetweenRectangles" presStyleCnt="0"/>
      <dgm:spPr/>
    </dgm:pt>
    <dgm:pt modelId="{8392D10E-E3D3-446E-8DB5-634B6F3FF95A}" type="pres">
      <dgm:prSet presAssocID="{E6676BE2-D6DE-4B21-9195-CECC0E323AEB}" presName="parentLin" presStyleCnt="0"/>
      <dgm:spPr/>
    </dgm:pt>
    <dgm:pt modelId="{0B4DC45B-BA30-4A99-BBDC-8F35D70B258C}" type="pres">
      <dgm:prSet presAssocID="{E6676BE2-D6DE-4B21-9195-CECC0E323AEB}" presName="parentLeftMargin" presStyleLbl="node1" presStyleIdx="6" presStyleCnt="8"/>
      <dgm:spPr/>
      <dgm:t>
        <a:bodyPr/>
        <a:lstStyle/>
        <a:p>
          <a:endParaRPr lang="cs-CZ"/>
        </a:p>
      </dgm:t>
    </dgm:pt>
    <dgm:pt modelId="{CBB6293A-ED55-4115-A358-B9B92CB6888C}" type="pres">
      <dgm:prSet presAssocID="{E6676BE2-D6DE-4B21-9195-CECC0E323AE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692E9A-8289-45D8-96D1-010BC2161841}" type="pres">
      <dgm:prSet presAssocID="{E6676BE2-D6DE-4B21-9195-CECC0E323AEB}" presName="negativeSpace" presStyleCnt="0"/>
      <dgm:spPr/>
    </dgm:pt>
    <dgm:pt modelId="{61A87182-D955-45CB-B56E-4FB67B62AF46}" type="pres">
      <dgm:prSet presAssocID="{E6676BE2-D6DE-4B21-9195-CECC0E323AEB}" presName="childText" presStyleLbl="conFgAcc1" presStyleIdx="7" presStyleCnt="8" custLinFactNeighborX="126" custLinFactNeighborY="5320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58BAECBF-A69E-4D25-805A-7B62812A8A08}" srcId="{7BEBDD4B-E851-4594-943E-55D802925FE2}" destId="{98221EEC-A3B8-41B2-B204-5927E52815D1}" srcOrd="4" destOrd="0" parTransId="{B3BC1498-BE8F-4B2F-A2D7-4B0D37D1A3F1}" sibTransId="{5A75F93F-013C-414C-933C-AD9E4BD0EDC4}"/>
    <dgm:cxn modelId="{1F925427-812F-43CB-8C18-CBB1FAD2E42B}" type="presOf" srcId="{42E9387D-70A1-46CB-901B-E493DCFB8BEE}" destId="{AAEC2C47-6B73-41C6-ACFE-3394B60C9B31}" srcOrd="1" destOrd="0" presId="urn:microsoft.com/office/officeart/2005/8/layout/list1"/>
    <dgm:cxn modelId="{709D5453-3E03-45E4-B007-886AA318D729}" type="presOf" srcId="{E1B344AE-B375-44EF-8211-14BF314233A5}" destId="{0CC2F667-3D80-43B0-9483-CB92795346D7}" srcOrd="1" destOrd="0" presId="urn:microsoft.com/office/officeart/2005/8/layout/list1"/>
    <dgm:cxn modelId="{B9669BAD-D921-4DEB-B857-71AAF9373505}" srcId="{7BEBDD4B-E851-4594-943E-55D802925FE2}" destId="{A63130DE-9303-4569-BB8E-11025F221A41}" srcOrd="2" destOrd="0" parTransId="{A517BEBE-E535-46EB-957E-9BE26D959BB2}" sibTransId="{F8D6D8D0-143F-4C75-94DE-430017E3951F}"/>
    <dgm:cxn modelId="{099E845D-6BDB-40C9-A1B9-107A775D8D85}" type="presOf" srcId="{98221EEC-A3B8-41B2-B204-5927E52815D1}" destId="{C0CBC693-E4BF-4AD2-AB93-81F279FBC35D}" srcOrd="0" destOrd="0" presId="urn:microsoft.com/office/officeart/2005/8/layout/list1"/>
    <dgm:cxn modelId="{4B5EF9D2-C20C-4CCC-995D-FA961E959890}" type="presOf" srcId="{D5EF1795-61F1-4ABA-BDF7-6F33D1CD906B}" destId="{C10BBE56-1C84-4B01-97D1-2BF6AB3F3FE9}" srcOrd="1" destOrd="0" presId="urn:microsoft.com/office/officeart/2005/8/layout/list1"/>
    <dgm:cxn modelId="{3212EC89-13CB-4ED6-ABCE-A247D01BFFB1}" type="presOf" srcId="{E6676BE2-D6DE-4B21-9195-CECC0E323AEB}" destId="{CBB6293A-ED55-4115-A358-B9B92CB6888C}" srcOrd="1" destOrd="0" presId="urn:microsoft.com/office/officeart/2005/8/layout/list1"/>
    <dgm:cxn modelId="{BFD09D6A-0CE2-4BAA-AA41-1AA459E30B4D}" type="presOf" srcId="{42E9387D-70A1-46CB-901B-E493DCFB8BEE}" destId="{59B8E1F8-FEAE-4B4A-A328-11789FC425AA}" srcOrd="0" destOrd="0" presId="urn:microsoft.com/office/officeart/2005/8/layout/list1"/>
    <dgm:cxn modelId="{D02245EC-8DAE-48C9-83A9-710FCD1D6493}" srcId="{7BEBDD4B-E851-4594-943E-55D802925FE2}" destId="{BDD1DA66-25D1-4DDE-A122-FE03FA821D57}" srcOrd="1" destOrd="0" parTransId="{D52A73C9-D33B-4302-943D-9CBB4BD10F88}" sibTransId="{A8FC5D88-59D1-4446-8AEE-C19BD33963AD}"/>
    <dgm:cxn modelId="{A8B62CA8-CEA1-4B98-AEE1-481D604BF38F}" srcId="{7BEBDD4B-E851-4594-943E-55D802925FE2}" destId="{E1B344AE-B375-44EF-8211-14BF314233A5}" srcOrd="0" destOrd="0" parTransId="{E5C5044C-3DB3-469F-9E83-9D0DD24AA4C9}" sibTransId="{C986951A-62BF-4803-AF14-AF58DFD5BC46}"/>
    <dgm:cxn modelId="{A00D073C-651E-4832-B334-A48F6279E620}" type="presOf" srcId="{7BEBDD4B-E851-4594-943E-55D802925FE2}" destId="{EDC3332E-0CD0-49D9-8200-0C956C850883}" srcOrd="0" destOrd="0" presId="urn:microsoft.com/office/officeart/2005/8/layout/list1"/>
    <dgm:cxn modelId="{7DF8DF01-5478-405F-B599-F37045B6CF23}" type="presOf" srcId="{E1B344AE-B375-44EF-8211-14BF314233A5}" destId="{B1CDC154-D0F7-4460-B810-384E791E0F10}" srcOrd="0" destOrd="0" presId="urn:microsoft.com/office/officeart/2005/8/layout/list1"/>
    <dgm:cxn modelId="{6B8BFC6B-7FB8-4D52-B4A9-7FF641AEB0C5}" srcId="{7BEBDD4B-E851-4594-943E-55D802925FE2}" destId="{42E9387D-70A1-46CB-901B-E493DCFB8BEE}" srcOrd="5" destOrd="0" parTransId="{157631CF-EE80-45DE-AFD9-DFE2D8CBC926}" sibTransId="{B31A40EF-72AB-4ED7-A2F9-3B584C46FDA7}"/>
    <dgm:cxn modelId="{E0620C11-575F-457B-BE68-5795ED14609D}" srcId="{7BEBDD4B-E851-4594-943E-55D802925FE2}" destId="{7B20B616-C17A-4777-B51B-4DA461D27E1E}" srcOrd="3" destOrd="0" parTransId="{F140407E-CFDD-4F22-BD95-068169ED883D}" sibTransId="{EDDBA3B8-0AEE-4ABF-97C7-3730D8F54BF3}"/>
    <dgm:cxn modelId="{3D163647-3D5F-4531-9CE8-193F085AD3DC}" type="presOf" srcId="{7B20B616-C17A-4777-B51B-4DA461D27E1E}" destId="{A61F714B-BA41-4254-AE9F-C6B83D2B8823}" srcOrd="0" destOrd="0" presId="urn:microsoft.com/office/officeart/2005/8/layout/list1"/>
    <dgm:cxn modelId="{55490CA1-153F-4836-8BC6-164F38D3A2EF}" type="presOf" srcId="{BDD1DA66-25D1-4DDE-A122-FE03FA821D57}" destId="{118263B1-7E29-445E-97CB-B57619C9A91A}" srcOrd="1" destOrd="0" presId="urn:microsoft.com/office/officeart/2005/8/layout/list1"/>
    <dgm:cxn modelId="{1AEC2982-84DC-48C3-AFB6-B559AEB496DA}" type="presOf" srcId="{BDD1DA66-25D1-4DDE-A122-FE03FA821D57}" destId="{E0FEDECC-7F00-4A6B-BC72-A2BD5F1CE9A3}" srcOrd="0" destOrd="0" presId="urn:microsoft.com/office/officeart/2005/8/layout/list1"/>
    <dgm:cxn modelId="{58E2F827-42BD-4B7D-B1A9-E8965C40705F}" type="presOf" srcId="{A63130DE-9303-4569-BB8E-11025F221A41}" destId="{72B17748-7725-49BA-B050-77C349C410EA}" srcOrd="0" destOrd="0" presId="urn:microsoft.com/office/officeart/2005/8/layout/list1"/>
    <dgm:cxn modelId="{DCFC3358-ED77-4ABA-AFE4-17D493322FA8}" type="presOf" srcId="{98221EEC-A3B8-41B2-B204-5927E52815D1}" destId="{B4397220-F489-4867-8497-36A4992B0AB9}" srcOrd="1" destOrd="0" presId="urn:microsoft.com/office/officeart/2005/8/layout/list1"/>
    <dgm:cxn modelId="{D2E92ABA-1CD8-4B4F-AF52-39A575380F13}" type="presOf" srcId="{7B20B616-C17A-4777-B51B-4DA461D27E1E}" destId="{F25AED33-00F5-495D-B186-DBCF756BE7AB}" srcOrd="1" destOrd="0" presId="urn:microsoft.com/office/officeart/2005/8/layout/list1"/>
    <dgm:cxn modelId="{B2C37DC3-64FD-4E90-B691-C9832125B418}" type="presOf" srcId="{E6676BE2-D6DE-4B21-9195-CECC0E323AEB}" destId="{0B4DC45B-BA30-4A99-BBDC-8F35D70B258C}" srcOrd="0" destOrd="0" presId="urn:microsoft.com/office/officeart/2005/8/layout/list1"/>
    <dgm:cxn modelId="{959BCF73-A373-4496-AE44-0CB050C36427}" type="presOf" srcId="{A63130DE-9303-4569-BB8E-11025F221A41}" destId="{E3B48C46-7C19-4372-939D-0ABA39C4A0AF}" srcOrd="1" destOrd="0" presId="urn:microsoft.com/office/officeart/2005/8/layout/list1"/>
    <dgm:cxn modelId="{14D10F1C-38DB-4CB3-A613-E654151778DD}" type="presOf" srcId="{D5EF1795-61F1-4ABA-BDF7-6F33D1CD906B}" destId="{3D806EE7-555E-4F51-851F-C50286540B6E}" srcOrd="0" destOrd="0" presId="urn:microsoft.com/office/officeart/2005/8/layout/list1"/>
    <dgm:cxn modelId="{B90864BD-0DFC-4740-A337-4E040723EC6E}" srcId="{7BEBDD4B-E851-4594-943E-55D802925FE2}" destId="{E6676BE2-D6DE-4B21-9195-CECC0E323AEB}" srcOrd="7" destOrd="0" parTransId="{DEBC45F0-1101-4D8D-889B-0324CE9EDA00}" sibTransId="{CE4BDDEB-7DFC-4772-A903-59ABBCB0E300}"/>
    <dgm:cxn modelId="{88D73F5B-0B1F-40D6-8CA5-8A480538157A}" srcId="{7BEBDD4B-E851-4594-943E-55D802925FE2}" destId="{D5EF1795-61F1-4ABA-BDF7-6F33D1CD906B}" srcOrd="6" destOrd="0" parTransId="{4A4600C1-304E-4A16-9A04-7BEE1176EEAF}" sibTransId="{6E51F962-C5B1-4FFE-95C5-C17EB0B7B17B}"/>
    <dgm:cxn modelId="{65A41BC1-C117-4BDD-8436-19FFEF3ACBF8}" type="presParOf" srcId="{EDC3332E-0CD0-49D9-8200-0C956C850883}" destId="{1CEB4E45-0FA4-424D-87AA-B59BAB69DBDE}" srcOrd="0" destOrd="0" presId="urn:microsoft.com/office/officeart/2005/8/layout/list1"/>
    <dgm:cxn modelId="{F9F4B0E2-8ECF-46E9-B250-4E1ECC81ACD0}" type="presParOf" srcId="{1CEB4E45-0FA4-424D-87AA-B59BAB69DBDE}" destId="{B1CDC154-D0F7-4460-B810-384E791E0F10}" srcOrd="0" destOrd="0" presId="urn:microsoft.com/office/officeart/2005/8/layout/list1"/>
    <dgm:cxn modelId="{7E1B1D99-5A26-422A-B81E-E96BCB05A599}" type="presParOf" srcId="{1CEB4E45-0FA4-424D-87AA-B59BAB69DBDE}" destId="{0CC2F667-3D80-43B0-9483-CB92795346D7}" srcOrd="1" destOrd="0" presId="urn:microsoft.com/office/officeart/2005/8/layout/list1"/>
    <dgm:cxn modelId="{7DBA820E-1E64-468E-8F88-CC2F9B9C2FA5}" type="presParOf" srcId="{EDC3332E-0CD0-49D9-8200-0C956C850883}" destId="{CE712A4D-5A9B-4456-8102-094F3EA09BA5}" srcOrd="1" destOrd="0" presId="urn:microsoft.com/office/officeart/2005/8/layout/list1"/>
    <dgm:cxn modelId="{E3348A7A-881B-4B78-AF85-52C93BA4F08D}" type="presParOf" srcId="{EDC3332E-0CD0-49D9-8200-0C956C850883}" destId="{98E9F130-BEB9-4C86-8521-9E4FF175B218}" srcOrd="2" destOrd="0" presId="urn:microsoft.com/office/officeart/2005/8/layout/list1"/>
    <dgm:cxn modelId="{A5F308F0-B578-479A-978E-17D616D3097D}" type="presParOf" srcId="{EDC3332E-0CD0-49D9-8200-0C956C850883}" destId="{8C36F647-45BF-4A22-80E1-00775285D97A}" srcOrd="3" destOrd="0" presId="urn:microsoft.com/office/officeart/2005/8/layout/list1"/>
    <dgm:cxn modelId="{E5B43322-72B0-4DC1-B2A5-BFF730429FBD}" type="presParOf" srcId="{EDC3332E-0CD0-49D9-8200-0C956C850883}" destId="{3FF3FF0A-921F-42A9-9071-76EC66EC2760}" srcOrd="4" destOrd="0" presId="urn:microsoft.com/office/officeart/2005/8/layout/list1"/>
    <dgm:cxn modelId="{4CEF8536-8DB9-4E19-ADB3-666BD7A1EF00}" type="presParOf" srcId="{3FF3FF0A-921F-42A9-9071-76EC66EC2760}" destId="{E0FEDECC-7F00-4A6B-BC72-A2BD5F1CE9A3}" srcOrd="0" destOrd="0" presId="urn:microsoft.com/office/officeart/2005/8/layout/list1"/>
    <dgm:cxn modelId="{2A7F0674-2A9E-4051-82A1-6A332F9B5EC9}" type="presParOf" srcId="{3FF3FF0A-921F-42A9-9071-76EC66EC2760}" destId="{118263B1-7E29-445E-97CB-B57619C9A91A}" srcOrd="1" destOrd="0" presId="urn:microsoft.com/office/officeart/2005/8/layout/list1"/>
    <dgm:cxn modelId="{635A53EA-2C26-423A-BEB9-05513D150B72}" type="presParOf" srcId="{EDC3332E-0CD0-49D9-8200-0C956C850883}" destId="{0BD3CC77-04E5-417E-B451-B99B40173DA3}" srcOrd="5" destOrd="0" presId="urn:microsoft.com/office/officeart/2005/8/layout/list1"/>
    <dgm:cxn modelId="{5F122442-5A14-4400-9D19-B64952CDFBA2}" type="presParOf" srcId="{EDC3332E-0CD0-49D9-8200-0C956C850883}" destId="{46BABB0F-06D3-480A-A215-2C6EB1CC0FC2}" srcOrd="6" destOrd="0" presId="urn:microsoft.com/office/officeart/2005/8/layout/list1"/>
    <dgm:cxn modelId="{8913A1ED-7AEE-4EF3-85E1-67BF659640F0}" type="presParOf" srcId="{EDC3332E-0CD0-49D9-8200-0C956C850883}" destId="{2381908B-DD5B-488D-AC7D-A800DC8F48B2}" srcOrd="7" destOrd="0" presId="urn:microsoft.com/office/officeart/2005/8/layout/list1"/>
    <dgm:cxn modelId="{795D8D7C-91C9-4046-8A12-6500FD7C6CA2}" type="presParOf" srcId="{EDC3332E-0CD0-49D9-8200-0C956C850883}" destId="{8120A7A9-4C60-4D5C-BE54-0F4E03C37506}" srcOrd="8" destOrd="0" presId="urn:microsoft.com/office/officeart/2005/8/layout/list1"/>
    <dgm:cxn modelId="{CE81595F-2E87-4314-8932-32FDC7D0CF48}" type="presParOf" srcId="{8120A7A9-4C60-4D5C-BE54-0F4E03C37506}" destId="{72B17748-7725-49BA-B050-77C349C410EA}" srcOrd="0" destOrd="0" presId="urn:microsoft.com/office/officeart/2005/8/layout/list1"/>
    <dgm:cxn modelId="{EB9B2FF2-3126-4E22-A910-71B2A00F848A}" type="presParOf" srcId="{8120A7A9-4C60-4D5C-BE54-0F4E03C37506}" destId="{E3B48C46-7C19-4372-939D-0ABA39C4A0AF}" srcOrd="1" destOrd="0" presId="urn:microsoft.com/office/officeart/2005/8/layout/list1"/>
    <dgm:cxn modelId="{A0E40ED7-67DA-4E65-8155-6979AF8757A4}" type="presParOf" srcId="{EDC3332E-0CD0-49D9-8200-0C956C850883}" destId="{42B8F004-4658-427D-A5D1-A303E86BCE63}" srcOrd="9" destOrd="0" presId="urn:microsoft.com/office/officeart/2005/8/layout/list1"/>
    <dgm:cxn modelId="{44CEC0BA-083C-4D82-A4BE-1B2A2EBD3E1B}" type="presParOf" srcId="{EDC3332E-0CD0-49D9-8200-0C956C850883}" destId="{209AF417-6549-4523-ACA5-A2328681C064}" srcOrd="10" destOrd="0" presId="urn:microsoft.com/office/officeart/2005/8/layout/list1"/>
    <dgm:cxn modelId="{D6880454-7894-4D34-9154-56B35B57529F}" type="presParOf" srcId="{EDC3332E-0CD0-49D9-8200-0C956C850883}" destId="{88BC38EE-06BA-4E37-B703-5275F5E93719}" srcOrd="11" destOrd="0" presId="urn:microsoft.com/office/officeart/2005/8/layout/list1"/>
    <dgm:cxn modelId="{C78D7ED5-4B14-467F-A5A0-7D3A55DB2084}" type="presParOf" srcId="{EDC3332E-0CD0-49D9-8200-0C956C850883}" destId="{CF04EE3C-404B-4805-9580-D05065A745C9}" srcOrd="12" destOrd="0" presId="urn:microsoft.com/office/officeart/2005/8/layout/list1"/>
    <dgm:cxn modelId="{F8FE1226-44AA-4809-8D81-1D8B2E766D40}" type="presParOf" srcId="{CF04EE3C-404B-4805-9580-D05065A745C9}" destId="{A61F714B-BA41-4254-AE9F-C6B83D2B8823}" srcOrd="0" destOrd="0" presId="urn:microsoft.com/office/officeart/2005/8/layout/list1"/>
    <dgm:cxn modelId="{078DAC43-1377-4EA9-8057-E1CDA8B9C381}" type="presParOf" srcId="{CF04EE3C-404B-4805-9580-D05065A745C9}" destId="{F25AED33-00F5-495D-B186-DBCF756BE7AB}" srcOrd="1" destOrd="0" presId="urn:microsoft.com/office/officeart/2005/8/layout/list1"/>
    <dgm:cxn modelId="{77AF253B-ED48-4DDF-B6F4-657F8A74DDE0}" type="presParOf" srcId="{EDC3332E-0CD0-49D9-8200-0C956C850883}" destId="{D524625C-2644-4324-A5DD-800F6264C26D}" srcOrd="13" destOrd="0" presId="urn:microsoft.com/office/officeart/2005/8/layout/list1"/>
    <dgm:cxn modelId="{B72F3A0C-30F4-4754-9A9E-AA1734B707C6}" type="presParOf" srcId="{EDC3332E-0CD0-49D9-8200-0C956C850883}" destId="{363B465E-6D43-47FC-A6D0-0E6A55293F1A}" srcOrd="14" destOrd="0" presId="urn:microsoft.com/office/officeart/2005/8/layout/list1"/>
    <dgm:cxn modelId="{05D1083C-0A64-4CCA-BBDF-F85897F9625A}" type="presParOf" srcId="{EDC3332E-0CD0-49D9-8200-0C956C850883}" destId="{EB820968-399F-49E7-8972-4DCE1EF04425}" srcOrd="15" destOrd="0" presId="urn:microsoft.com/office/officeart/2005/8/layout/list1"/>
    <dgm:cxn modelId="{720DF09A-3B67-4446-B343-08FAE6CD648B}" type="presParOf" srcId="{EDC3332E-0CD0-49D9-8200-0C956C850883}" destId="{16AD3CFD-D3E9-46A9-AED9-69D9C0298FA6}" srcOrd="16" destOrd="0" presId="urn:microsoft.com/office/officeart/2005/8/layout/list1"/>
    <dgm:cxn modelId="{FFE7652A-5863-42B6-B61A-BBCB3635EF50}" type="presParOf" srcId="{16AD3CFD-D3E9-46A9-AED9-69D9C0298FA6}" destId="{C0CBC693-E4BF-4AD2-AB93-81F279FBC35D}" srcOrd="0" destOrd="0" presId="urn:microsoft.com/office/officeart/2005/8/layout/list1"/>
    <dgm:cxn modelId="{756A8E1B-8647-4280-843D-927EFEBD6CEE}" type="presParOf" srcId="{16AD3CFD-D3E9-46A9-AED9-69D9C0298FA6}" destId="{B4397220-F489-4867-8497-36A4992B0AB9}" srcOrd="1" destOrd="0" presId="urn:microsoft.com/office/officeart/2005/8/layout/list1"/>
    <dgm:cxn modelId="{0D851CA3-F541-427E-8712-DCA07BB369CE}" type="presParOf" srcId="{EDC3332E-0CD0-49D9-8200-0C956C850883}" destId="{4E1718AA-E4E0-4458-ADE8-049EA640A17C}" srcOrd="17" destOrd="0" presId="urn:microsoft.com/office/officeart/2005/8/layout/list1"/>
    <dgm:cxn modelId="{7778F239-2D86-49E4-A87E-25A54F9BE34A}" type="presParOf" srcId="{EDC3332E-0CD0-49D9-8200-0C956C850883}" destId="{7C9A97BD-5B3F-4737-A05D-1C9F9B87B570}" srcOrd="18" destOrd="0" presId="urn:microsoft.com/office/officeart/2005/8/layout/list1"/>
    <dgm:cxn modelId="{BED1A48A-79BF-4555-9000-4F3DB729AB08}" type="presParOf" srcId="{EDC3332E-0CD0-49D9-8200-0C956C850883}" destId="{4FD51280-66AF-469E-BD5D-0927F37F31A6}" srcOrd="19" destOrd="0" presId="urn:microsoft.com/office/officeart/2005/8/layout/list1"/>
    <dgm:cxn modelId="{48646C68-A402-41CC-940B-AABE7EA2C1AC}" type="presParOf" srcId="{EDC3332E-0CD0-49D9-8200-0C956C850883}" destId="{8EA7C97F-1368-4986-BA08-A4272D116F70}" srcOrd="20" destOrd="0" presId="urn:microsoft.com/office/officeart/2005/8/layout/list1"/>
    <dgm:cxn modelId="{D5BE7F02-DBD5-4D4C-8430-C8C12F08FA4D}" type="presParOf" srcId="{8EA7C97F-1368-4986-BA08-A4272D116F70}" destId="{59B8E1F8-FEAE-4B4A-A328-11789FC425AA}" srcOrd="0" destOrd="0" presId="urn:microsoft.com/office/officeart/2005/8/layout/list1"/>
    <dgm:cxn modelId="{6588F784-9A64-498F-95FD-1E1E193DACBC}" type="presParOf" srcId="{8EA7C97F-1368-4986-BA08-A4272D116F70}" destId="{AAEC2C47-6B73-41C6-ACFE-3394B60C9B31}" srcOrd="1" destOrd="0" presId="urn:microsoft.com/office/officeart/2005/8/layout/list1"/>
    <dgm:cxn modelId="{23FEAC5C-064E-4408-9FC2-239A03C20E56}" type="presParOf" srcId="{EDC3332E-0CD0-49D9-8200-0C956C850883}" destId="{56E75054-9192-4B8B-8374-317EEB6A77AD}" srcOrd="21" destOrd="0" presId="urn:microsoft.com/office/officeart/2005/8/layout/list1"/>
    <dgm:cxn modelId="{653B69C5-AC56-4A25-85E4-28B73A2BBAB4}" type="presParOf" srcId="{EDC3332E-0CD0-49D9-8200-0C956C850883}" destId="{A941AFD7-FB2B-490F-B71A-FD92FB737F49}" srcOrd="22" destOrd="0" presId="urn:microsoft.com/office/officeart/2005/8/layout/list1"/>
    <dgm:cxn modelId="{83F04790-BA18-4DE6-9C7A-2DE69FA04E75}" type="presParOf" srcId="{EDC3332E-0CD0-49D9-8200-0C956C850883}" destId="{2C7C3C98-45D8-4DAD-8A83-230AA2D91BB5}" srcOrd="23" destOrd="0" presId="urn:microsoft.com/office/officeart/2005/8/layout/list1"/>
    <dgm:cxn modelId="{4FA9EBBE-87A6-4528-9E06-8AB2FF8FEBAC}" type="presParOf" srcId="{EDC3332E-0CD0-49D9-8200-0C956C850883}" destId="{22D7950C-EF75-4BC3-8D41-E8F110A1DA1C}" srcOrd="24" destOrd="0" presId="urn:microsoft.com/office/officeart/2005/8/layout/list1"/>
    <dgm:cxn modelId="{C006ACC8-8A02-46C2-A2CD-161C022129EB}" type="presParOf" srcId="{22D7950C-EF75-4BC3-8D41-E8F110A1DA1C}" destId="{3D806EE7-555E-4F51-851F-C50286540B6E}" srcOrd="0" destOrd="0" presId="urn:microsoft.com/office/officeart/2005/8/layout/list1"/>
    <dgm:cxn modelId="{5C41C97B-DAB0-441B-B8BA-2BC99E7E9E27}" type="presParOf" srcId="{22D7950C-EF75-4BC3-8D41-E8F110A1DA1C}" destId="{C10BBE56-1C84-4B01-97D1-2BF6AB3F3FE9}" srcOrd="1" destOrd="0" presId="urn:microsoft.com/office/officeart/2005/8/layout/list1"/>
    <dgm:cxn modelId="{47D2EBCF-180D-4505-ABF9-A6AAAE100E3A}" type="presParOf" srcId="{EDC3332E-0CD0-49D9-8200-0C956C850883}" destId="{946C961D-2934-4022-992A-95A01E721E0E}" srcOrd="25" destOrd="0" presId="urn:microsoft.com/office/officeart/2005/8/layout/list1"/>
    <dgm:cxn modelId="{B48255DE-B15E-49E7-8630-881DA8AC5874}" type="presParOf" srcId="{EDC3332E-0CD0-49D9-8200-0C956C850883}" destId="{7FD24BAF-A738-4D1A-AFD5-1B95BEF6DDAE}" srcOrd="26" destOrd="0" presId="urn:microsoft.com/office/officeart/2005/8/layout/list1"/>
    <dgm:cxn modelId="{42DBB702-96D5-4460-BF33-2DB25DB33581}" type="presParOf" srcId="{EDC3332E-0CD0-49D9-8200-0C956C850883}" destId="{C153DC28-A801-40FB-8C71-1FC001008DC7}" srcOrd="27" destOrd="0" presId="urn:microsoft.com/office/officeart/2005/8/layout/list1"/>
    <dgm:cxn modelId="{7DA0D9D1-E49A-4FB3-81A3-3479A238C9A5}" type="presParOf" srcId="{EDC3332E-0CD0-49D9-8200-0C956C850883}" destId="{8392D10E-E3D3-446E-8DB5-634B6F3FF95A}" srcOrd="28" destOrd="0" presId="urn:microsoft.com/office/officeart/2005/8/layout/list1"/>
    <dgm:cxn modelId="{4584E6E3-B377-4AB6-B700-B7D466288320}" type="presParOf" srcId="{8392D10E-E3D3-446E-8DB5-634B6F3FF95A}" destId="{0B4DC45B-BA30-4A99-BBDC-8F35D70B258C}" srcOrd="0" destOrd="0" presId="urn:microsoft.com/office/officeart/2005/8/layout/list1"/>
    <dgm:cxn modelId="{AA53D6D0-B55A-4002-B11F-A9FAC62B10C0}" type="presParOf" srcId="{8392D10E-E3D3-446E-8DB5-634B6F3FF95A}" destId="{CBB6293A-ED55-4115-A358-B9B92CB6888C}" srcOrd="1" destOrd="0" presId="urn:microsoft.com/office/officeart/2005/8/layout/list1"/>
    <dgm:cxn modelId="{9016861E-F109-43AB-B436-300284D56074}" type="presParOf" srcId="{EDC3332E-0CD0-49D9-8200-0C956C850883}" destId="{1E692E9A-8289-45D8-96D1-010BC2161841}" srcOrd="29" destOrd="0" presId="urn:microsoft.com/office/officeart/2005/8/layout/list1"/>
    <dgm:cxn modelId="{7B5BF1EC-82A7-4105-9D84-BD1F2AC3ABB3}" type="presParOf" srcId="{EDC3332E-0CD0-49D9-8200-0C956C850883}" destId="{61A87182-D955-45CB-B56E-4FB67B62AF46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BC547B-1EEE-46F8-9F7E-7B8824D3080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61C0301-639C-4CAE-AA6A-85F8285E21E5}">
      <dgm:prSet/>
      <dgm:spPr/>
      <dgm:t>
        <a:bodyPr/>
        <a:lstStyle/>
        <a:p>
          <a:endParaRPr lang="cs-CZ"/>
        </a:p>
      </dgm:t>
    </dgm:pt>
    <dgm:pt modelId="{A4D4F8E6-7098-4FE4-87A4-9CF9012D1FC4}" type="parTrans" cxnId="{91DDA4E9-19CC-4F22-BAA7-65FB4DD3C0F8}">
      <dgm:prSet/>
      <dgm:spPr/>
      <dgm:t>
        <a:bodyPr/>
        <a:lstStyle/>
        <a:p>
          <a:endParaRPr lang="cs-CZ"/>
        </a:p>
      </dgm:t>
    </dgm:pt>
    <dgm:pt modelId="{21BE6BAB-FD8B-4E87-87F6-6B7C7700999A}" type="sibTrans" cxnId="{91DDA4E9-19CC-4F22-BAA7-65FB4DD3C0F8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2C46F4F6-54D3-4AAD-A7CD-7982844EDC94}">
      <dgm:prSet phldrT="[Text]"/>
      <dgm:spPr/>
      <dgm:t>
        <a:bodyPr/>
        <a:lstStyle/>
        <a:p>
          <a:r>
            <a:rPr lang="cs-CZ" dirty="0" smtClean="0"/>
            <a:t>tradice</a:t>
          </a:r>
          <a:endParaRPr lang="cs-CZ" dirty="0"/>
        </a:p>
      </dgm:t>
    </dgm:pt>
    <dgm:pt modelId="{8C9754B6-DD48-4337-9B54-3CEFD82916D0}" type="parTrans" cxnId="{791CE402-A29D-41B0-AB0C-7D99284246D8}">
      <dgm:prSet/>
      <dgm:spPr/>
      <dgm:t>
        <a:bodyPr/>
        <a:lstStyle/>
        <a:p>
          <a:endParaRPr lang="cs-CZ"/>
        </a:p>
      </dgm:t>
    </dgm:pt>
    <dgm:pt modelId="{B607FDBB-2771-4B4C-8C37-3A8FE204E8C5}" type="sibTrans" cxnId="{791CE402-A29D-41B0-AB0C-7D99284246D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cs-CZ"/>
        </a:p>
      </dgm:t>
    </dgm:pt>
    <dgm:pt modelId="{48680AB0-F3F3-444B-BEAA-D992394F976E}">
      <dgm:prSet phldrT="[Text]"/>
      <dgm:spPr/>
      <dgm:t>
        <a:bodyPr/>
        <a:lstStyle/>
        <a:p>
          <a:r>
            <a:rPr lang="cs-CZ" dirty="0" smtClean="0"/>
            <a:t>jedinečnost</a:t>
          </a:r>
          <a:endParaRPr lang="cs-CZ" dirty="0"/>
        </a:p>
      </dgm:t>
    </dgm:pt>
    <dgm:pt modelId="{9ADB2FD4-F7F4-4618-8FC8-34CE4D4751AB}" type="parTrans" cxnId="{443809E2-71D1-44A5-84F4-5C5D5B5F6587}">
      <dgm:prSet/>
      <dgm:spPr/>
      <dgm:t>
        <a:bodyPr/>
        <a:lstStyle/>
        <a:p>
          <a:endParaRPr lang="cs-CZ"/>
        </a:p>
      </dgm:t>
    </dgm:pt>
    <dgm:pt modelId="{E9631356-5CC3-45E7-9266-3B2FFA1BEE03}" type="sibTrans" cxnId="{443809E2-71D1-44A5-84F4-5C5D5B5F6587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829333E3-7EA0-410E-9D6F-58E824559731}">
      <dgm:prSet phldrT="[Text]"/>
      <dgm:spPr/>
      <dgm:t>
        <a:bodyPr/>
        <a:lstStyle/>
        <a:p>
          <a:r>
            <a:rPr lang="cs-CZ" dirty="0" smtClean="0"/>
            <a:t>kvalita</a:t>
          </a:r>
          <a:endParaRPr lang="cs-CZ" dirty="0"/>
        </a:p>
      </dgm:t>
    </dgm:pt>
    <dgm:pt modelId="{9BAB8F64-C8A7-4101-BF69-2B5848E1795E}" type="parTrans" cxnId="{9BFEEB47-31D4-4E9A-B7EA-E3930258B799}">
      <dgm:prSet/>
      <dgm:spPr/>
      <dgm:t>
        <a:bodyPr/>
        <a:lstStyle/>
        <a:p>
          <a:endParaRPr lang="cs-CZ"/>
        </a:p>
      </dgm:t>
    </dgm:pt>
    <dgm:pt modelId="{46BB808B-F8D9-4103-B1C0-6EC0199DF607}" type="sibTrans" cxnId="{9BFEEB47-31D4-4E9A-B7EA-E3930258B799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484A456C-A690-4CFA-B9CC-C7D2C649A203}" type="pres">
      <dgm:prSet presAssocID="{03BC547B-1EEE-46F8-9F7E-7B8824D308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E2CAC31B-0312-4C7D-86F2-B76F58781DE3}" type="pres">
      <dgm:prSet presAssocID="{03BC547B-1EEE-46F8-9F7E-7B8824D3080E}" presName="Name1" presStyleCnt="0"/>
      <dgm:spPr/>
    </dgm:pt>
    <dgm:pt modelId="{2A97743D-D73B-4347-902B-327A64DA82BD}" type="pres">
      <dgm:prSet presAssocID="{21BE6BAB-FD8B-4E87-87F6-6B7C7700999A}" presName="picture_1" presStyleCnt="0"/>
      <dgm:spPr/>
    </dgm:pt>
    <dgm:pt modelId="{BF49938F-D752-4FC0-B3A0-A86B0E306D21}" type="pres">
      <dgm:prSet presAssocID="{21BE6BAB-FD8B-4E87-87F6-6B7C7700999A}" presName="pictureRepeatNode" presStyleLbl="alignImgPlace1" presStyleIdx="0" presStyleCnt="4"/>
      <dgm:spPr/>
      <dgm:t>
        <a:bodyPr/>
        <a:lstStyle/>
        <a:p>
          <a:endParaRPr lang="cs-CZ"/>
        </a:p>
      </dgm:t>
    </dgm:pt>
    <dgm:pt modelId="{D6EA74E9-C336-42D7-B7AD-2FE0D016DB41}" type="pres">
      <dgm:prSet presAssocID="{261C0301-639C-4CAE-AA6A-85F8285E21E5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9AFC60-73E0-4E1D-9902-CC5DE6D16965}" type="pres">
      <dgm:prSet presAssocID="{B607FDBB-2771-4B4C-8C37-3A8FE204E8C5}" presName="picture_2" presStyleCnt="0"/>
      <dgm:spPr/>
    </dgm:pt>
    <dgm:pt modelId="{B742A96B-E83B-436C-B840-0CAC31149A11}" type="pres">
      <dgm:prSet presAssocID="{B607FDBB-2771-4B4C-8C37-3A8FE204E8C5}" presName="pictureRepeatNode" presStyleLbl="alignImgPlace1" presStyleIdx="1" presStyleCnt="4" custLinFactX="-11567" custLinFactNeighborX="-100000" custLinFactNeighborY="-2670"/>
      <dgm:spPr/>
      <dgm:t>
        <a:bodyPr/>
        <a:lstStyle/>
        <a:p>
          <a:endParaRPr lang="cs-CZ"/>
        </a:p>
      </dgm:t>
    </dgm:pt>
    <dgm:pt modelId="{6157B3BC-8D8D-4A38-8BDC-02C140D4AA7D}" type="pres">
      <dgm:prSet presAssocID="{2C46F4F6-54D3-4AAD-A7CD-7982844EDC94}" presName="line_2" presStyleLbl="parChTrans1D1" presStyleIdx="0" presStyleCnt="3"/>
      <dgm:spPr/>
    </dgm:pt>
    <dgm:pt modelId="{9C044744-5783-476A-807B-11956F71A511}" type="pres">
      <dgm:prSet presAssocID="{2C46F4F6-54D3-4AAD-A7CD-7982844EDC94}" presName="textparent_2" presStyleLbl="node1" presStyleIdx="0" presStyleCnt="0"/>
      <dgm:spPr/>
    </dgm:pt>
    <dgm:pt modelId="{08C989F2-5B54-4917-AB98-876F08B515FE}" type="pres">
      <dgm:prSet presAssocID="{2C46F4F6-54D3-4AAD-A7CD-7982844EDC94}" presName="text_2" presStyleLbl="revTx" presStyleIdx="0" presStyleCnt="3" custScaleX="810392" custScaleY="46666" custLinFactX="-371121" custLinFactNeighborX="-400000" custLinFactNeighborY="-17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557B8A-C4CF-49F6-9F84-0ECD4FA7F944}" type="pres">
      <dgm:prSet presAssocID="{E9631356-5CC3-45E7-9266-3B2FFA1BEE03}" presName="picture_3" presStyleCnt="0"/>
      <dgm:spPr/>
    </dgm:pt>
    <dgm:pt modelId="{36836F0B-6106-451C-AF1F-89EBBC325F1C}" type="pres">
      <dgm:prSet presAssocID="{E9631356-5CC3-45E7-9266-3B2FFA1BEE03}" presName="pictureRepeatNode" presStyleLbl="alignImgPlace1" presStyleIdx="2" presStyleCnt="4" custLinFactNeighborX="-5102" custLinFactNeighborY="3161"/>
      <dgm:spPr/>
      <dgm:t>
        <a:bodyPr/>
        <a:lstStyle/>
        <a:p>
          <a:endParaRPr lang="cs-CZ"/>
        </a:p>
      </dgm:t>
    </dgm:pt>
    <dgm:pt modelId="{8AA4550F-C601-427F-A4F1-3CCC6A17E241}" type="pres">
      <dgm:prSet presAssocID="{48680AB0-F3F3-444B-BEAA-D992394F976E}" presName="line_3" presStyleLbl="parChTrans1D1" presStyleIdx="1" presStyleCnt="3"/>
      <dgm:spPr/>
    </dgm:pt>
    <dgm:pt modelId="{50D14795-EF42-4111-A1E0-D40C69A3F189}" type="pres">
      <dgm:prSet presAssocID="{48680AB0-F3F3-444B-BEAA-D992394F976E}" presName="textparent_3" presStyleLbl="node1" presStyleIdx="0" presStyleCnt="0"/>
      <dgm:spPr/>
    </dgm:pt>
    <dgm:pt modelId="{E3D4A943-5BE5-419F-94FA-099114C6EE23}" type="pres">
      <dgm:prSet presAssocID="{48680AB0-F3F3-444B-BEAA-D992394F976E}" presName="text_3" presStyleLbl="revTx" presStyleIdx="1" presStyleCnt="3" custScaleX="467977" custLinFactX="100000" custLinFactNeighborX="108863" custLinFactNeighborY="-267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1483F8-FFB6-4009-BD11-C71F4E8BA628}" type="pres">
      <dgm:prSet presAssocID="{46BB808B-F8D9-4103-B1C0-6EC0199DF607}" presName="picture_4" presStyleCnt="0"/>
      <dgm:spPr/>
    </dgm:pt>
    <dgm:pt modelId="{24CB677A-70CC-484F-B75B-5311EB7AC0CF}" type="pres">
      <dgm:prSet presAssocID="{46BB808B-F8D9-4103-B1C0-6EC0199DF607}" presName="pictureRepeatNode" presStyleLbl="alignImgPlace1" presStyleIdx="3" presStyleCnt="4" custLinFactX="-5734" custLinFactNeighborX="-100000" custLinFactNeighborY="3160"/>
      <dgm:spPr/>
      <dgm:t>
        <a:bodyPr/>
        <a:lstStyle/>
        <a:p>
          <a:endParaRPr lang="cs-CZ"/>
        </a:p>
      </dgm:t>
    </dgm:pt>
    <dgm:pt modelId="{AC77EBA0-E5F8-4580-BF8A-C1E41297637C}" type="pres">
      <dgm:prSet presAssocID="{829333E3-7EA0-410E-9D6F-58E824559731}" presName="line_4" presStyleLbl="parChTrans1D1" presStyleIdx="2" presStyleCnt="3"/>
      <dgm:spPr/>
    </dgm:pt>
    <dgm:pt modelId="{EBB8579F-9A5E-4482-BF58-99738B5AC451}" type="pres">
      <dgm:prSet presAssocID="{829333E3-7EA0-410E-9D6F-58E824559731}" presName="textparent_4" presStyleLbl="node1" presStyleIdx="0" presStyleCnt="0"/>
      <dgm:spPr/>
    </dgm:pt>
    <dgm:pt modelId="{F1EE05EA-F423-4681-80AD-0EA8E3A99128}" type="pres">
      <dgm:prSet presAssocID="{829333E3-7EA0-410E-9D6F-58E824559731}" presName="text_4" presStyleLbl="revTx" presStyleIdx="2" presStyleCnt="3" custLinFactNeighborX="-90494" custLinFactNeighborY="31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3EEB3F0-0458-44AE-A617-4729F5043626}" type="presOf" srcId="{B607FDBB-2771-4B4C-8C37-3A8FE204E8C5}" destId="{B742A96B-E83B-436C-B840-0CAC31149A11}" srcOrd="0" destOrd="0" presId="urn:microsoft.com/office/officeart/2008/layout/CircularPictureCallout"/>
    <dgm:cxn modelId="{3616794D-0C45-4B03-B318-C56230E560DA}" type="presOf" srcId="{E9631356-5CC3-45E7-9266-3B2FFA1BEE03}" destId="{36836F0B-6106-451C-AF1F-89EBBC325F1C}" srcOrd="0" destOrd="0" presId="urn:microsoft.com/office/officeart/2008/layout/CircularPictureCallout"/>
    <dgm:cxn modelId="{B7389121-A7B0-4372-BF81-08C05C98B0E6}" type="presOf" srcId="{03BC547B-1EEE-46F8-9F7E-7B8824D3080E}" destId="{484A456C-A690-4CFA-B9CC-C7D2C649A203}" srcOrd="0" destOrd="0" presId="urn:microsoft.com/office/officeart/2008/layout/CircularPictureCallout"/>
    <dgm:cxn modelId="{91DDA4E9-19CC-4F22-BAA7-65FB4DD3C0F8}" srcId="{03BC547B-1EEE-46F8-9F7E-7B8824D3080E}" destId="{261C0301-639C-4CAE-AA6A-85F8285E21E5}" srcOrd="0" destOrd="0" parTransId="{A4D4F8E6-7098-4FE4-87A4-9CF9012D1FC4}" sibTransId="{21BE6BAB-FD8B-4E87-87F6-6B7C7700999A}"/>
    <dgm:cxn modelId="{9F8CE672-6B8C-42B7-9E01-9EDACFA6545C}" type="presOf" srcId="{21BE6BAB-FD8B-4E87-87F6-6B7C7700999A}" destId="{BF49938F-D752-4FC0-B3A0-A86B0E306D21}" srcOrd="0" destOrd="0" presId="urn:microsoft.com/office/officeart/2008/layout/CircularPictureCallout"/>
    <dgm:cxn modelId="{443809E2-71D1-44A5-84F4-5C5D5B5F6587}" srcId="{03BC547B-1EEE-46F8-9F7E-7B8824D3080E}" destId="{48680AB0-F3F3-444B-BEAA-D992394F976E}" srcOrd="2" destOrd="0" parTransId="{9ADB2FD4-F7F4-4618-8FC8-34CE4D4751AB}" sibTransId="{E9631356-5CC3-45E7-9266-3B2FFA1BEE03}"/>
    <dgm:cxn modelId="{8AEFB2DF-4EDC-4F1E-BB12-904D55017323}" type="presOf" srcId="{2C46F4F6-54D3-4AAD-A7CD-7982844EDC94}" destId="{08C989F2-5B54-4917-AB98-876F08B515FE}" srcOrd="0" destOrd="0" presId="urn:microsoft.com/office/officeart/2008/layout/CircularPictureCallout"/>
    <dgm:cxn modelId="{9BFEEB47-31D4-4E9A-B7EA-E3930258B799}" srcId="{03BC547B-1EEE-46F8-9F7E-7B8824D3080E}" destId="{829333E3-7EA0-410E-9D6F-58E824559731}" srcOrd="3" destOrd="0" parTransId="{9BAB8F64-C8A7-4101-BF69-2B5848E1795E}" sibTransId="{46BB808B-F8D9-4103-B1C0-6EC0199DF607}"/>
    <dgm:cxn modelId="{791CE402-A29D-41B0-AB0C-7D99284246D8}" srcId="{03BC547B-1EEE-46F8-9F7E-7B8824D3080E}" destId="{2C46F4F6-54D3-4AAD-A7CD-7982844EDC94}" srcOrd="1" destOrd="0" parTransId="{8C9754B6-DD48-4337-9B54-3CEFD82916D0}" sibTransId="{B607FDBB-2771-4B4C-8C37-3A8FE204E8C5}"/>
    <dgm:cxn modelId="{FFBA2034-60AF-43CB-BDA4-9542B28FFDF9}" type="presOf" srcId="{261C0301-639C-4CAE-AA6A-85F8285E21E5}" destId="{D6EA74E9-C336-42D7-B7AD-2FE0D016DB41}" srcOrd="0" destOrd="0" presId="urn:microsoft.com/office/officeart/2008/layout/CircularPictureCallout"/>
    <dgm:cxn modelId="{C3E23B71-E1D5-4F35-885E-C5E7E79133ED}" type="presOf" srcId="{46BB808B-F8D9-4103-B1C0-6EC0199DF607}" destId="{24CB677A-70CC-484F-B75B-5311EB7AC0CF}" srcOrd="0" destOrd="0" presId="urn:microsoft.com/office/officeart/2008/layout/CircularPictureCallout"/>
    <dgm:cxn modelId="{32A22E01-6046-4856-A645-9D03DE24D54D}" type="presOf" srcId="{48680AB0-F3F3-444B-BEAA-D992394F976E}" destId="{E3D4A943-5BE5-419F-94FA-099114C6EE23}" srcOrd="0" destOrd="0" presId="urn:microsoft.com/office/officeart/2008/layout/CircularPictureCallout"/>
    <dgm:cxn modelId="{1734729B-95B6-4CB9-A06C-B3AFB4ECDE84}" type="presOf" srcId="{829333E3-7EA0-410E-9D6F-58E824559731}" destId="{F1EE05EA-F423-4681-80AD-0EA8E3A99128}" srcOrd="0" destOrd="0" presId="urn:microsoft.com/office/officeart/2008/layout/CircularPictureCallout"/>
    <dgm:cxn modelId="{1F3549BA-191E-4284-A0F9-307409F63141}" type="presParOf" srcId="{484A456C-A690-4CFA-B9CC-C7D2C649A203}" destId="{E2CAC31B-0312-4C7D-86F2-B76F58781DE3}" srcOrd="0" destOrd="0" presId="urn:microsoft.com/office/officeart/2008/layout/CircularPictureCallout"/>
    <dgm:cxn modelId="{831663F0-A504-41C0-903A-112510358F2F}" type="presParOf" srcId="{E2CAC31B-0312-4C7D-86F2-B76F58781DE3}" destId="{2A97743D-D73B-4347-902B-327A64DA82BD}" srcOrd="0" destOrd="0" presId="urn:microsoft.com/office/officeart/2008/layout/CircularPictureCallout"/>
    <dgm:cxn modelId="{95617ED5-7172-4690-8C67-A8AD5A3A89D0}" type="presParOf" srcId="{2A97743D-D73B-4347-902B-327A64DA82BD}" destId="{BF49938F-D752-4FC0-B3A0-A86B0E306D21}" srcOrd="0" destOrd="0" presId="urn:microsoft.com/office/officeart/2008/layout/CircularPictureCallout"/>
    <dgm:cxn modelId="{FEED93E3-C25F-4608-BC59-D39BE5D75153}" type="presParOf" srcId="{E2CAC31B-0312-4C7D-86F2-B76F58781DE3}" destId="{D6EA74E9-C336-42D7-B7AD-2FE0D016DB41}" srcOrd="1" destOrd="0" presId="urn:microsoft.com/office/officeart/2008/layout/CircularPictureCallout"/>
    <dgm:cxn modelId="{3C326BF8-91E6-4FCA-BF14-77542F2560B1}" type="presParOf" srcId="{E2CAC31B-0312-4C7D-86F2-B76F58781DE3}" destId="{CF9AFC60-73E0-4E1D-9902-CC5DE6D16965}" srcOrd="2" destOrd="0" presId="urn:microsoft.com/office/officeart/2008/layout/CircularPictureCallout"/>
    <dgm:cxn modelId="{813C0A97-DEFB-4BBB-B9A0-1B44F167ABA7}" type="presParOf" srcId="{CF9AFC60-73E0-4E1D-9902-CC5DE6D16965}" destId="{B742A96B-E83B-436C-B840-0CAC31149A11}" srcOrd="0" destOrd="0" presId="urn:microsoft.com/office/officeart/2008/layout/CircularPictureCallout"/>
    <dgm:cxn modelId="{EA1DF912-BA2B-43AC-98A8-BF2035FC5B2C}" type="presParOf" srcId="{E2CAC31B-0312-4C7D-86F2-B76F58781DE3}" destId="{6157B3BC-8D8D-4A38-8BDC-02C140D4AA7D}" srcOrd="3" destOrd="0" presId="urn:microsoft.com/office/officeart/2008/layout/CircularPictureCallout"/>
    <dgm:cxn modelId="{0F68CF84-5771-44A8-98DD-31365772DE14}" type="presParOf" srcId="{E2CAC31B-0312-4C7D-86F2-B76F58781DE3}" destId="{9C044744-5783-476A-807B-11956F71A511}" srcOrd="4" destOrd="0" presId="urn:microsoft.com/office/officeart/2008/layout/CircularPictureCallout"/>
    <dgm:cxn modelId="{4617B86B-9FC9-42C4-BB6D-F0298F421CD5}" type="presParOf" srcId="{9C044744-5783-476A-807B-11956F71A511}" destId="{08C989F2-5B54-4917-AB98-876F08B515FE}" srcOrd="0" destOrd="0" presId="urn:microsoft.com/office/officeart/2008/layout/CircularPictureCallout"/>
    <dgm:cxn modelId="{5EBDAC5B-9AAB-4096-B7CC-567B8513197C}" type="presParOf" srcId="{E2CAC31B-0312-4C7D-86F2-B76F58781DE3}" destId="{18557B8A-C4CF-49F6-9F84-0ECD4FA7F944}" srcOrd="5" destOrd="0" presId="urn:microsoft.com/office/officeart/2008/layout/CircularPictureCallout"/>
    <dgm:cxn modelId="{BC546780-D74E-4765-94C2-ACDCDE4A6BE7}" type="presParOf" srcId="{18557B8A-C4CF-49F6-9F84-0ECD4FA7F944}" destId="{36836F0B-6106-451C-AF1F-89EBBC325F1C}" srcOrd="0" destOrd="0" presId="urn:microsoft.com/office/officeart/2008/layout/CircularPictureCallout"/>
    <dgm:cxn modelId="{550D4E46-E94A-4E8A-8EED-C046DD828C78}" type="presParOf" srcId="{E2CAC31B-0312-4C7D-86F2-B76F58781DE3}" destId="{8AA4550F-C601-427F-A4F1-3CCC6A17E241}" srcOrd="6" destOrd="0" presId="urn:microsoft.com/office/officeart/2008/layout/CircularPictureCallout"/>
    <dgm:cxn modelId="{D820C2A8-EA6E-4265-9091-780208A5A906}" type="presParOf" srcId="{E2CAC31B-0312-4C7D-86F2-B76F58781DE3}" destId="{50D14795-EF42-4111-A1E0-D40C69A3F189}" srcOrd="7" destOrd="0" presId="urn:microsoft.com/office/officeart/2008/layout/CircularPictureCallout"/>
    <dgm:cxn modelId="{E8D94F0F-7702-4BAC-9CF4-B25972B4B56F}" type="presParOf" srcId="{50D14795-EF42-4111-A1E0-D40C69A3F189}" destId="{E3D4A943-5BE5-419F-94FA-099114C6EE23}" srcOrd="0" destOrd="0" presId="urn:microsoft.com/office/officeart/2008/layout/CircularPictureCallout"/>
    <dgm:cxn modelId="{4E43F822-BDA5-4DD1-AAF3-B7305B94581D}" type="presParOf" srcId="{E2CAC31B-0312-4C7D-86F2-B76F58781DE3}" destId="{AE1483F8-FFB6-4009-BD11-C71F4E8BA628}" srcOrd="8" destOrd="0" presId="urn:microsoft.com/office/officeart/2008/layout/CircularPictureCallout"/>
    <dgm:cxn modelId="{073D816E-59F6-4D9B-BCE8-1DC499DEA9B0}" type="presParOf" srcId="{AE1483F8-FFB6-4009-BD11-C71F4E8BA628}" destId="{24CB677A-70CC-484F-B75B-5311EB7AC0CF}" srcOrd="0" destOrd="0" presId="urn:microsoft.com/office/officeart/2008/layout/CircularPictureCallout"/>
    <dgm:cxn modelId="{F95C89B0-F776-4CCD-8486-35686362DA0A}" type="presParOf" srcId="{E2CAC31B-0312-4C7D-86F2-B76F58781DE3}" destId="{AC77EBA0-E5F8-4580-BF8A-C1E41297637C}" srcOrd="9" destOrd="0" presId="urn:microsoft.com/office/officeart/2008/layout/CircularPictureCallout"/>
    <dgm:cxn modelId="{8BF65780-0455-4813-88F0-6BF2FAC26716}" type="presParOf" srcId="{E2CAC31B-0312-4C7D-86F2-B76F58781DE3}" destId="{EBB8579F-9A5E-4482-BF58-99738B5AC451}" srcOrd="10" destOrd="0" presId="urn:microsoft.com/office/officeart/2008/layout/CircularPictureCallout"/>
    <dgm:cxn modelId="{996D52A2-1AB3-4289-97C2-6A3C70AC1C70}" type="presParOf" srcId="{EBB8579F-9A5E-4482-BF58-99738B5AC451}" destId="{F1EE05EA-F423-4681-80AD-0EA8E3A99128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A52695-8DEE-4D6F-845F-90EABC9594CB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F72EE8D-72EA-4C5F-838F-59238B7229B8}">
      <dgm:prSet phldrT="[Text]"/>
      <dgm:spPr/>
      <dgm:t>
        <a:bodyPr/>
        <a:lstStyle/>
        <a:p>
          <a:r>
            <a:rPr lang="cs-CZ" dirty="0" smtClean="0"/>
            <a:t>FVHE</a:t>
          </a:r>
          <a:endParaRPr lang="cs-CZ" dirty="0"/>
        </a:p>
      </dgm:t>
    </dgm:pt>
    <dgm:pt modelId="{247A359D-3393-4E59-A2C9-A2B6A98CFE8E}" type="parTrans" cxnId="{5B84CF95-A049-4216-9CFE-A5C7A0F84E26}">
      <dgm:prSet/>
      <dgm:spPr/>
      <dgm:t>
        <a:bodyPr/>
        <a:lstStyle/>
        <a:p>
          <a:endParaRPr lang="cs-CZ"/>
        </a:p>
      </dgm:t>
    </dgm:pt>
    <dgm:pt modelId="{AB8CB649-A5E9-4866-9D36-45336B192878}" type="sibTrans" cxnId="{5B84CF95-A049-4216-9CFE-A5C7A0F84E26}">
      <dgm:prSet/>
      <dgm:spPr/>
      <dgm:t>
        <a:bodyPr/>
        <a:lstStyle/>
        <a:p>
          <a:endParaRPr lang="cs-CZ"/>
        </a:p>
      </dgm:t>
    </dgm:pt>
    <dgm:pt modelId="{1A466C31-50AB-496A-A21B-F0B0DBF1A535}">
      <dgm:prSet phldrT="[Text]"/>
      <dgm:spPr/>
      <dgm:t>
        <a:bodyPr/>
        <a:lstStyle/>
        <a:p>
          <a:r>
            <a:rPr lang="cs-CZ" altLang="cs-CZ" b="1" dirty="0" smtClean="0">
              <a:latin typeface="Arial" charset="0"/>
            </a:rPr>
            <a:t>D</a:t>
          </a:r>
          <a:r>
            <a:rPr lang="en-GB" altLang="cs-CZ" b="1" dirty="0" err="1" smtClean="0">
              <a:latin typeface="Arial" charset="0"/>
            </a:rPr>
            <a:t>iferenciace</a:t>
          </a:r>
          <a:r>
            <a:rPr lang="en-GB" altLang="cs-CZ" b="1" dirty="0" smtClean="0">
              <a:latin typeface="Arial" charset="0"/>
            </a:rPr>
            <a:t> </a:t>
          </a:r>
          <a:r>
            <a:rPr lang="cs-CZ" altLang="cs-CZ" b="1" dirty="0" smtClean="0">
              <a:latin typeface="Arial" charset="0"/>
            </a:rPr>
            <a:t>=</a:t>
          </a:r>
          <a:r>
            <a:rPr lang="en-GB" altLang="cs-CZ" b="1" dirty="0" smtClean="0">
              <a:latin typeface="Arial" charset="0"/>
            </a:rPr>
            <a:t> </a:t>
          </a:r>
          <a:r>
            <a:rPr lang="en-GB" altLang="cs-CZ" b="1" dirty="0" err="1" smtClean="0">
              <a:latin typeface="Arial" charset="0"/>
            </a:rPr>
            <a:t>zaměření</a:t>
          </a:r>
          <a:r>
            <a:rPr lang="en-GB" altLang="cs-CZ" b="1" dirty="0" smtClean="0">
              <a:latin typeface="Arial" charset="0"/>
            </a:rPr>
            <a:t> </a:t>
          </a:r>
          <a:r>
            <a:rPr lang="en-GB" altLang="cs-CZ" b="1" dirty="0" err="1" smtClean="0">
              <a:latin typeface="Arial" charset="0"/>
            </a:rPr>
            <a:t>na</a:t>
          </a:r>
          <a:r>
            <a:rPr lang="en-GB" altLang="cs-CZ" b="1" dirty="0" smtClean="0">
              <a:latin typeface="Arial" charset="0"/>
            </a:rPr>
            <a:t> </a:t>
          </a:r>
          <a:r>
            <a:rPr lang="en-GB" altLang="cs-CZ" b="1" dirty="0" err="1" smtClean="0">
              <a:latin typeface="Arial" charset="0"/>
            </a:rPr>
            <a:t>veterinární</a:t>
          </a:r>
          <a:r>
            <a:rPr lang="en-GB" altLang="cs-CZ" b="1" dirty="0" smtClean="0">
              <a:latin typeface="Arial" charset="0"/>
            </a:rPr>
            <a:t> </a:t>
          </a:r>
          <a:r>
            <a:rPr lang="en-GB" altLang="cs-CZ" b="1" dirty="0" err="1" smtClean="0">
              <a:latin typeface="Arial" charset="0"/>
            </a:rPr>
            <a:t>problematiku</a:t>
          </a:r>
          <a:r>
            <a:rPr lang="en-GB" altLang="cs-CZ" b="1" dirty="0" smtClean="0">
              <a:latin typeface="Arial" charset="0"/>
            </a:rPr>
            <a:t> </a:t>
          </a:r>
          <a:r>
            <a:rPr lang="cs-CZ" altLang="cs-CZ" b="1" dirty="0" smtClean="0">
              <a:latin typeface="Arial" charset="0"/>
            </a:rPr>
            <a:t>hygieny </a:t>
          </a:r>
          <a:r>
            <a:rPr lang="en-GB" altLang="cs-CZ" b="1" dirty="0" err="1" smtClean="0">
              <a:latin typeface="Arial" charset="0"/>
            </a:rPr>
            <a:t>potravin</a:t>
          </a:r>
          <a:endParaRPr lang="cs-CZ" dirty="0"/>
        </a:p>
      </dgm:t>
    </dgm:pt>
    <dgm:pt modelId="{EEF06074-CD6D-4DBD-B696-B0C7B6AC467C}" type="parTrans" cxnId="{58651164-2138-4577-84CF-7D6C1889FCA9}">
      <dgm:prSet/>
      <dgm:spPr/>
      <dgm:t>
        <a:bodyPr/>
        <a:lstStyle/>
        <a:p>
          <a:endParaRPr lang="cs-CZ"/>
        </a:p>
      </dgm:t>
    </dgm:pt>
    <dgm:pt modelId="{9E3AE58B-3AF0-4EC7-8C3F-E7EE24A27511}" type="sibTrans" cxnId="{58651164-2138-4577-84CF-7D6C1889FCA9}">
      <dgm:prSet/>
      <dgm:spPr/>
      <dgm:t>
        <a:bodyPr/>
        <a:lstStyle/>
        <a:p>
          <a:endParaRPr lang="cs-CZ"/>
        </a:p>
      </dgm:t>
    </dgm:pt>
    <dgm:pt modelId="{BB93DF5E-BA06-4E05-B443-1263279BB452}">
      <dgm:prSet phldrT="[Text]"/>
      <dgm:spPr/>
      <dgm:t>
        <a:bodyPr/>
        <a:lstStyle/>
        <a:p>
          <a:r>
            <a:rPr lang="cs-CZ" altLang="cs-CZ" b="1" dirty="0" smtClean="0">
              <a:latin typeface="Arial" charset="0"/>
            </a:rPr>
            <a:t>Vzdělávání v oblasti bezpečnosti a kvality potravin</a:t>
          </a:r>
          <a:endParaRPr lang="cs-CZ" dirty="0"/>
        </a:p>
      </dgm:t>
    </dgm:pt>
    <dgm:pt modelId="{C07F3350-B1DA-4ED7-9C83-289B8E52B1DE}" type="parTrans" cxnId="{571C3B43-592F-4903-899C-2C17D5B1F132}">
      <dgm:prSet/>
      <dgm:spPr/>
      <dgm:t>
        <a:bodyPr/>
        <a:lstStyle/>
        <a:p>
          <a:endParaRPr lang="cs-CZ"/>
        </a:p>
      </dgm:t>
    </dgm:pt>
    <dgm:pt modelId="{2695BD9F-7AD1-44FD-A075-5451D31090BA}" type="sibTrans" cxnId="{571C3B43-592F-4903-899C-2C17D5B1F132}">
      <dgm:prSet/>
      <dgm:spPr/>
      <dgm:t>
        <a:bodyPr/>
        <a:lstStyle/>
        <a:p>
          <a:endParaRPr lang="cs-CZ"/>
        </a:p>
      </dgm:t>
    </dgm:pt>
    <dgm:pt modelId="{930DAFA2-D700-42A2-97CB-336D516D1C59}">
      <dgm:prSet phldrT="[Text]"/>
      <dgm:spPr/>
      <dgm:t>
        <a:bodyPr/>
        <a:lstStyle/>
        <a:p>
          <a:r>
            <a:rPr lang="cs-CZ" altLang="cs-CZ" b="1" dirty="0" smtClean="0">
              <a:latin typeface="Arial" charset="0"/>
            </a:rPr>
            <a:t>Vzdělávání v oblasti ochrany zvířat a </a:t>
          </a:r>
          <a:r>
            <a:rPr lang="cs-CZ" altLang="cs-CZ" b="1" dirty="0" err="1" smtClean="0">
              <a:latin typeface="Arial" charset="0"/>
            </a:rPr>
            <a:t>welfare</a:t>
          </a:r>
          <a:endParaRPr lang="cs-CZ" dirty="0"/>
        </a:p>
      </dgm:t>
    </dgm:pt>
    <dgm:pt modelId="{1077F22A-534B-4841-8DC8-9E561D40ADA5}" type="parTrans" cxnId="{1EE020B1-EDD8-426C-A7E2-14B38E628606}">
      <dgm:prSet/>
      <dgm:spPr/>
      <dgm:t>
        <a:bodyPr/>
        <a:lstStyle/>
        <a:p>
          <a:endParaRPr lang="cs-CZ"/>
        </a:p>
      </dgm:t>
    </dgm:pt>
    <dgm:pt modelId="{F466DA08-8291-4823-8BB0-68AFF89EAAB1}" type="sibTrans" cxnId="{1EE020B1-EDD8-426C-A7E2-14B38E628606}">
      <dgm:prSet/>
      <dgm:spPr/>
      <dgm:t>
        <a:bodyPr/>
        <a:lstStyle/>
        <a:p>
          <a:endParaRPr lang="cs-CZ"/>
        </a:p>
      </dgm:t>
    </dgm:pt>
    <dgm:pt modelId="{094A5E46-4747-4CBF-8610-152A7455BD2D}" type="pres">
      <dgm:prSet presAssocID="{5AA52695-8DEE-4D6F-845F-90EABC9594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E27A617-1B36-4633-8C88-737DE573CF27}" type="pres">
      <dgm:prSet presAssocID="{0F72EE8D-72EA-4C5F-838F-59238B7229B8}" presName="centerShape" presStyleLbl="node0" presStyleIdx="0" presStyleCnt="1"/>
      <dgm:spPr/>
      <dgm:t>
        <a:bodyPr/>
        <a:lstStyle/>
        <a:p>
          <a:endParaRPr lang="cs-CZ"/>
        </a:p>
      </dgm:t>
    </dgm:pt>
    <dgm:pt modelId="{60878045-B3D3-4E34-9967-E6545E7868B2}" type="pres">
      <dgm:prSet presAssocID="{EEF06074-CD6D-4DBD-B696-B0C7B6AC467C}" presName="parTrans" presStyleLbl="bgSibTrans2D1" presStyleIdx="0" presStyleCnt="3"/>
      <dgm:spPr/>
      <dgm:t>
        <a:bodyPr/>
        <a:lstStyle/>
        <a:p>
          <a:endParaRPr lang="cs-CZ"/>
        </a:p>
      </dgm:t>
    </dgm:pt>
    <dgm:pt modelId="{BC4FDCD3-09AD-4FB4-A97A-B4475BB3404D}" type="pres">
      <dgm:prSet presAssocID="{1A466C31-50AB-496A-A21B-F0B0DBF1A53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05C0A7-DCAE-49D0-A491-554AB73A137B}" type="pres">
      <dgm:prSet presAssocID="{C07F3350-B1DA-4ED7-9C83-289B8E52B1DE}" presName="parTrans" presStyleLbl="bgSibTrans2D1" presStyleIdx="1" presStyleCnt="3"/>
      <dgm:spPr/>
      <dgm:t>
        <a:bodyPr/>
        <a:lstStyle/>
        <a:p>
          <a:endParaRPr lang="cs-CZ"/>
        </a:p>
      </dgm:t>
    </dgm:pt>
    <dgm:pt modelId="{86A29D83-E74E-4C93-BB82-224093936878}" type="pres">
      <dgm:prSet presAssocID="{BB93DF5E-BA06-4E05-B443-1263279BB4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801CE2-2021-4FE0-B200-8CF96879C7CA}" type="pres">
      <dgm:prSet presAssocID="{1077F22A-534B-4841-8DC8-9E561D40ADA5}" presName="parTrans" presStyleLbl="bgSibTrans2D1" presStyleIdx="2" presStyleCnt="3"/>
      <dgm:spPr/>
      <dgm:t>
        <a:bodyPr/>
        <a:lstStyle/>
        <a:p>
          <a:endParaRPr lang="cs-CZ"/>
        </a:p>
      </dgm:t>
    </dgm:pt>
    <dgm:pt modelId="{6E4141C3-46B5-4335-A6EB-624E8A9C1B51}" type="pres">
      <dgm:prSet presAssocID="{930DAFA2-D700-42A2-97CB-336D516D1C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B84CF95-A049-4216-9CFE-A5C7A0F84E26}" srcId="{5AA52695-8DEE-4D6F-845F-90EABC9594CB}" destId="{0F72EE8D-72EA-4C5F-838F-59238B7229B8}" srcOrd="0" destOrd="0" parTransId="{247A359D-3393-4E59-A2C9-A2B6A98CFE8E}" sibTransId="{AB8CB649-A5E9-4866-9D36-45336B192878}"/>
    <dgm:cxn modelId="{6817FD1F-35ED-4D00-B99D-4908987C6025}" type="presOf" srcId="{1A466C31-50AB-496A-A21B-F0B0DBF1A535}" destId="{BC4FDCD3-09AD-4FB4-A97A-B4475BB3404D}" srcOrd="0" destOrd="0" presId="urn:microsoft.com/office/officeart/2005/8/layout/radial4"/>
    <dgm:cxn modelId="{476DFB2B-6586-4E1B-B6C7-09BC38DE4144}" type="presOf" srcId="{C07F3350-B1DA-4ED7-9C83-289B8E52B1DE}" destId="{DB05C0A7-DCAE-49D0-A491-554AB73A137B}" srcOrd="0" destOrd="0" presId="urn:microsoft.com/office/officeart/2005/8/layout/radial4"/>
    <dgm:cxn modelId="{58651164-2138-4577-84CF-7D6C1889FCA9}" srcId="{0F72EE8D-72EA-4C5F-838F-59238B7229B8}" destId="{1A466C31-50AB-496A-A21B-F0B0DBF1A535}" srcOrd="0" destOrd="0" parTransId="{EEF06074-CD6D-4DBD-B696-B0C7B6AC467C}" sibTransId="{9E3AE58B-3AF0-4EC7-8C3F-E7EE24A27511}"/>
    <dgm:cxn modelId="{571C3B43-592F-4903-899C-2C17D5B1F132}" srcId="{0F72EE8D-72EA-4C5F-838F-59238B7229B8}" destId="{BB93DF5E-BA06-4E05-B443-1263279BB452}" srcOrd="1" destOrd="0" parTransId="{C07F3350-B1DA-4ED7-9C83-289B8E52B1DE}" sibTransId="{2695BD9F-7AD1-44FD-A075-5451D31090BA}"/>
    <dgm:cxn modelId="{1EE020B1-EDD8-426C-A7E2-14B38E628606}" srcId="{0F72EE8D-72EA-4C5F-838F-59238B7229B8}" destId="{930DAFA2-D700-42A2-97CB-336D516D1C59}" srcOrd="2" destOrd="0" parTransId="{1077F22A-534B-4841-8DC8-9E561D40ADA5}" sibTransId="{F466DA08-8291-4823-8BB0-68AFF89EAAB1}"/>
    <dgm:cxn modelId="{B4F6F78C-4FCE-4689-88EC-B2632C962E50}" type="presOf" srcId="{5AA52695-8DEE-4D6F-845F-90EABC9594CB}" destId="{094A5E46-4747-4CBF-8610-152A7455BD2D}" srcOrd="0" destOrd="0" presId="urn:microsoft.com/office/officeart/2005/8/layout/radial4"/>
    <dgm:cxn modelId="{4ECE362D-969F-4E30-9447-366BBDD859A5}" type="presOf" srcId="{1077F22A-534B-4841-8DC8-9E561D40ADA5}" destId="{48801CE2-2021-4FE0-B200-8CF96879C7CA}" srcOrd="0" destOrd="0" presId="urn:microsoft.com/office/officeart/2005/8/layout/radial4"/>
    <dgm:cxn modelId="{666B554F-5489-4DE8-BCA3-3F92DDD0D031}" type="presOf" srcId="{0F72EE8D-72EA-4C5F-838F-59238B7229B8}" destId="{0E27A617-1B36-4633-8C88-737DE573CF27}" srcOrd="0" destOrd="0" presId="urn:microsoft.com/office/officeart/2005/8/layout/radial4"/>
    <dgm:cxn modelId="{4272BE88-0062-4B87-82BC-BCEB7B238BE6}" type="presOf" srcId="{930DAFA2-D700-42A2-97CB-336D516D1C59}" destId="{6E4141C3-46B5-4335-A6EB-624E8A9C1B51}" srcOrd="0" destOrd="0" presId="urn:microsoft.com/office/officeart/2005/8/layout/radial4"/>
    <dgm:cxn modelId="{2923E2B5-269D-4DEE-BAA5-B7ECFB04C1F0}" type="presOf" srcId="{EEF06074-CD6D-4DBD-B696-B0C7B6AC467C}" destId="{60878045-B3D3-4E34-9967-E6545E7868B2}" srcOrd="0" destOrd="0" presId="urn:microsoft.com/office/officeart/2005/8/layout/radial4"/>
    <dgm:cxn modelId="{45BB7BEF-20FE-41D5-AAA9-81FBE23B6EDF}" type="presOf" srcId="{BB93DF5E-BA06-4E05-B443-1263279BB452}" destId="{86A29D83-E74E-4C93-BB82-224093936878}" srcOrd="0" destOrd="0" presId="urn:microsoft.com/office/officeart/2005/8/layout/radial4"/>
    <dgm:cxn modelId="{AB1C0858-1610-423A-8FC8-040E01A48062}" type="presParOf" srcId="{094A5E46-4747-4CBF-8610-152A7455BD2D}" destId="{0E27A617-1B36-4633-8C88-737DE573CF27}" srcOrd="0" destOrd="0" presId="urn:microsoft.com/office/officeart/2005/8/layout/radial4"/>
    <dgm:cxn modelId="{001031DE-8A47-49AE-9FC7-6B491B657579}" type="presParOf" srcId="{094A5E46-4747-4CBF-8610-152A7455BD2D}" destId="{60878045-B3D3-4E34-9967-E6545E7868B2}" srcOrd="1" destOrd="0" presId="urn:microsoft.com/office/officeart/2005/8/layout/radial4"/>
    <dgm:cxn modelId="{AD2DE591-4D56-4C0A-A4A9-0E05F0B228CE}" type="presParOf" srcId="{094A5E46-4747-4CBF-8610-152A7455BD2D}" destId="{BC4FDCD3-09AD-4FB4-A97A-B4475BB3404D}" srcOrd="2" destOrd="0" presId="urn:microsoft.com/office/officeart/2005/8/layout/radial4"/>
    <dgm:cxn modelId="{5A5D95F7-C97D-4645-B52F-2155B1A5DCE6}" type="presParOf" srcId="{094A5E46-4747-4CBF-8610-152A7455BD2D}" destId="{DB05C0A7-DCAE-49D0-A491-554AB73A137B}" srcOrd="3" destOrd="0" presId="urn:microsoft.com/office/officeart/2005/8/layout/radial4"/>
    <dgm:cxn modelId="{8428BACB-9D98-4833-BCEB-5B2656BADDFA}" type="presParOf" srcId="{094A5E46-4747-4CBF-8610-152A7455BD2D}" destId="{86A29D83-E74E-4C93-BB82-224093936878}" srcOrd="4" destOrd="0" presId="urn:microsoft.com/office/officeart/2005/8/layout/radial4"/>
    <dgm:cxn modelId="{E4217BFE-AB6C-495E-8A0F-1A4463446AF3}" type="presParOf" srcId="{094A5E46-4747-4CBF-8610-152A7455BD2D}" destId="{48801CE2-2021-4FE0-B200-8CF96879C7CA}" srcOrd="5" destOrd="0" presId="urn:microsoft.com/office/officeart/2005/8/layout/radial4"/>
    <dgm:cxn modelId="{8D142DD6-C9F4-444E-A612-D89AAD4C4E17}" type="presParOf" srcId="{094A5E46-4747-4CBF-8610-152A7455BD2D}" destId="{6E4141C3-46B5-4335-A6EB-624E8A9C1B5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ED8915-D1BE-4A11-95E1-C2593D621571}" type="doc">
      <dgm:prSet loTypeId="urn:microsoft.com/office/officeart/2005/8/layout/h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409DD1-3F4C-45C4-913C-DDCF24E9E78B}">
      <dgm:prSet phldrT="[Text]"/>
      <dgm:spPr/>
      <dgm:t>
        <a:bodyPr/>
        <a:lstStyle/>
        <a:p>
          <a:r>
            <a:rPr lang="en-GB" altLang="cs-CZ" b="1" dirty="0" err="1" smtClean="0">
              <a:latin typeface="Arial" charset="0"/>
            </a:rPr>
            <a:t>Akreditovan</a:t>
          </a:r>
          <a:r>
            <a:rPr lang="cs-CZ" altLang="cs-CZ" b="1" dirty="0" smtClean="0">
              <a:latin typeface="Arial" charset="0"/>
            </a:rPr>
            <a:t>ý</a:t>
          </a:r>
          <a:r>
            <a:rPr lang="en-GB" altLang="cs-CZ" b="1" dirty="0" smtClean="0">
              <a:latin typeface="Arial" charset="0"/>
            </a:rPr>
            <a:t> </a:t>
          </a:r>
          <a:r>
            <a:rPr lang="en-GB" altLang="cs-CZ" b="1" dirty="0" err="1" smtClean="0">
              <a:latin typeface="Arial" charset="0"/>
            </a:rPr>
            <a:t>studijní</a:t>
          </a:r>
          <a:r>
            <a:rPr lang="en-GB" altLang="cs-CZ" b="1" dirty="0" smtClean="0">
              <a:latin typeface="Arial" charset="0"/>
            </a:rPr>
            <a:t> </a:t>
          </a:r>
          <a:r>
            <a:rPr lang="cs-CZ" altLang="cs-CZ" b="1" dirty="0" smtClean="0">
              <a:latin typeface="Arial" charset="0"/>
            </a:rPr>
            <a:t>program</a:t>
          </a:r>
        </a:p>
        <a:p>
          <a:r>
            <a:rPr lang="cs-CZ" altLang="cs-CZ" b="1" dirty="0" smtClean="0">
              <a:latin typeface="Arial" charset="0"/>
            </a:rPr>
            <a:t>VETERINÁRNÍ HYGIENA A EKOLOGIE</a:t>
          </a:r>
          <a:endParaRPr lang="cs-CZ" dirty="0"/>
        </a:p>
      </dgm:t>
    </dgm:pt>
    <dgm:pt modelId="{F08637DD-E8B9-4690-94F3-B6A627D67C98}" type="parTrans" cxnId="{F910C05E-F78B-4C67-864D-41E0393059E6}">
      <dgm:prSet/>
      <dgm:spPr/>
      <dgm:t>
        <a:bodyPr/>
        <a:lstStyle/>
        <a:p>
          <a:endParaRPr lang="cs-CZ"/>
        </a:p>
      </dgm:t>
    </dgm:pt>
    <dgm:pt modelId="{91C5D00B-C043-403D-AD19-92252EA438F9}" type="sibTrans" cxnId="{F910C05E-F78B-4C67-864D-41E0393059E6}">
      <dgm:prSet/>
      <dgm:spPr/>
      <dgm:t>
        <a:bodyPr/>
        <a:lstStyle/>
        <a:p>
          <a:endParaRPr lang="cs-CZ"/>
        </a:p>
      </dgm:t>
    </dgm:pt>
    <dgm:pt modelId="{28E88346-7FE7-494F-A783-6A8ED4F6D9FA}">
      <dgm:prSet phldrT="[Text]" custT="1"/>
      <dgm:spPr/>
      <dgm:t>
        <a:bodyPr/>
        <a:lstStyle/>
        <a:p>
          <a:r>
            <a:rPr lang="en-GB" altLang="cs-CZ" sz="1800" b="1" smtClean="0">
              <a:latin typeface="+mn-lt"/>
            </a:rPr>
            <a:t>obor Veterinární hygiena a ekologie</a:t>
          </a:r>
          <a:endParaRPr lang="cs-CZ" altLang="cs-CZ" sz="1800" b="1" smtClean="0">
            <a:latin typeface="+mn-lt"/>
          </a:endParaRPr>
        </a:p>
        <a:p>
          <a:endParaRPr lang="cs-CZ" altLang="cs-CZ" sz="1800" b="1" smtClean="0">
            <a:latin typeface="+mn-lt"/>
          </a:endParaRPr>
        </a:p>
        <a:p>
          <a:r>
            <a:rPr lang="en-GB" altLang="cs-CZ" sz="1800" b="1" smtClean="0">
              <a:latin typeface="+mn-lt"/>
            </a:rPr>
            <a:t>MVDr. </a:t>
          </a:r>
          <a:r>
            <a:rPr lang="cs-CZ" altLang="cs-CZ" sz="1800" b="1" smtClean="0">
              <a:latin typeface="+mn-lt"/>
            </a:rPr>
            <a:t>  </a:t>
          </a:r>
          <a:r>
            <a:rPr lang="en-GB" altLang="cs-CZ" sz="1800" b="1" smtClean="0">
              <a:latin typeface="+mn-lt"/>
            </a:rPr>
            <a:t>6 roků</a:t>
          </a:r>
          <a:endParaRPr lang="cs-CZ" altLang="cs-CZ" sz="1800" b="1" smtClean="0">
            <a:latin typeface="+mn-lt"/>
          </a:endParaRPr>
        </a:p>
        <a:p>
          <a:endParaRPr lang="en-GB" altLang="cs-CZ" sz="1800" b="1" smtClean="0">
            <a:latin typeface="+mn-lt"/>
          </a:endParaRPr>
        </a:p>
        <a:p>
          <a:r>
            <a:rPr lang="cs-CZ" altLang="cs-CZ" sz="1800" b="1" i="1" smtClean="0">
              <a:latin typeface="+mn-lt"/>
            </a:rPr>
            <a:t>m</a:t>
          </a:r>
          <a:r>
            <a:rPr lang="en-GB" altLang="cs-CZ" sz="1800" b="1" i="1" smtClean="0">
              <a:latin typeface="+mn-lt"/>
            </a:rPr>
            <a:t>agisterský studijní program</a:t>
          </a:r>
          <a:endParaRPr lang="cs-CZ" sz="1800" dirty="0">
            <a:latin typeface="+mn-lt"/>
          </a:endParaRPr>
        </a:p>
      </dgm:t>
    </dgm:pt>
    <dgm:pt modelId="{D5A71192-FE43-4243-9EA6-2783667D0057}" type="parTrans" cxnId="{0CD34096-71C4-40F3-BE8D-6457E9FFE5D6}">
      <dgm:prSet/>
      <dgm:spPr/>
      <dgm:t>
        <a:bodyPr/>
        <a:lstStyle/>
        <a:p>
          <a:endParaRPr lang="cs-CZ"/>
        </a:p>
      </dgm:t>
    </dgm:pt>
    <dgm:pt modelId="{995A868A-3619-4961-9CE3-A04BB1EFAB37}" type="sibTrans" cxnId="{0CD34096-71C4-40F3-BE8D-6457E9FFE5D6}">
      <dgm:prSet/>
      <dgm:spPr/>
      <dgm:t>
        <a:bodyPr/>
        <a:lstStyle/>
        <a:p>
          <a:endParaRPr lang="cs-CZ"/>
        </a:p>
      </dgm:t>
    </dgm:pt>
    <dgm:pt modelId="{BE1A0D77-A7F8-43FD-84D4-7379EF1943B1}">
      <dgm:prSet phldrT="[Text]" custT="1"/>
      <dgm:spPr/>
      <dgm:t>
        <a:bodyPr/>
        <a:lstStyle/>
        <a:p>
          <a:pPr algn="ctr"/>
          <a:r>
            <a:rPr lang="en-GB" altLang="cs-CZ" sz="1400" b="1" dirty="0" err="1" smtClean="0">
              <a:latin typeface="+mn-lt"/>
            </a:rPr>
            <a:t>obor</a:t>
          </a:r>
          <a:r>
            <a:rPr lang="en-GB" altLang="cs-CZ" sz="1400" b="1" dirty="0" smtClean="0">
              <a:latin typeface="+mn-lt"/>
            </a:rPr>
            <a:t> </a:t>
          </a:r>
          <a:r>
            <a:rPr lang="en-GB" altLang="cs-CZ" sz="1400" b="1" dirty="0" err="1" smtClean="0">
              <a:latin typeface="+mn-lt"/>
            </a:rPr>
            <a:t>Bezpečnost</a:t>
          </a:r>
          <a:r>
            <a:rPr lang="en-GB" altLang="cs-CZ" sz="1400" b="1" dirty="0" smtClean="0">
              <a:latin typeface="+mn-lt"/>
            </a:rPr>
            <a:t> a </a:t>
          </a:r>
          <a:r>
            <a:rPr lang="en-GB" altLang="cs-CZ" sz="1400" b="1" dirty="0" err="1" smtClean="0">
              <a:latin typeface="+mn-lt"/>
            </a:rPr>
            <a:t>kvalita</a:t>
          </a:r>
          <a:r>
            <a:rPr lang="en-GB" altLang="cs-CZ" sz="1400" b="1" dirty="0" smtClean="0">
              <a:latin typeface="+mn-lt"/>
            </a:rPr>
            <a:t> </a:t>
          </a:r>
          <a:r>
            <a:rPr lang="en-GB" altLang="cs-CZ" sz="1400" b="1" dirty="0" err="1" smtClean="0">
              <a:latin typeface="+mn-lt"/>
            </a:rPr>
            <a:t>potravin</a:t>
          </a:r>
          <a:endParaRPr lang="cs-CZ" altLang="cs-CZ" sz="1400" b="1" dirty="0" smtClean="0">
            <a:latin typeface="+mn-lt"/>
          </a:endParaRPr>
        </a:p>
        <a:p>
          <a:pPr algn="ctr"/>
          <a:endParaRPr lang="en-GB" altLang="cs-CZ" sz="1400" b="1" dirty="0" smtClean="0">
            <a:latin typeface="+mn-lt"/>
          </a:endParaRPr>
        </a:p>
        <a:p>
          <a:pPr algn="ctr"/>
          <a:r>
            <a:rPr lang="cs-CZ" altLang="cs-CZ" sz="1400" b="1" i="1" dirty="0" smtClean="0">
              <a:latin typeface="+mn-lt"/>
            </a:rPr>
            <a:t>b</a:t>
          </a:r>
          <a:r>
            <a:rPr lang="en-GB" altLang="cs-CZ" sz="1400" b="1" i="1" dirty="0" err="1" smtClean="0">
              <a:latin typeface="+mn-lt"/>
            </a:rPr>
            <a:t>akalářský</a:t>
          </a:r>
          <a:r>
            <a:rPr lang="en-GB" altLang="cs-CZ" sz="1400" b="1" i="1" dirty="0" smtClean="0">
              <a:latin typeface="+mn-lt"/>
            </a:rPr>
            <a:t> </a:t>
          </a:r>
          <a:r>
            <a:rPr lang="en-GB" altLang="cs-CZ" sz="1400" b="1" i="1" dirty="0" err="1" smtClean="0">
              <a:latin typeface="+mn-lt"/>
            </a:rPr>
            <a:t>studijní</a:t>
          </a:r>
          <a:r>
            <a:rPr lang="en-GB" altLang="cs-CZ" sz="1400" b="1" i="1" dirty="0" smtClean="0">
              <a:latin typeface="+mn-lt"/>
            </a:rPr>
            <a:t> program </a:t>
          </a:r>
          <a:endParaRPr lang="cs-CZ" altLang="cs-CZ" sz="1400" b="1" i="1" dirty="0" smtClean="0">
            <a:latin typeface="+mn-lt"/>
          </a:endParaRPr>
        </a:p>
        <a:p>
          <a:pPr algn="ctr"/>
          <a:endParaRPr lang="cs-CZ" altLang="cs-CZ" sz="1400" b="1" i="1" dirty="0" smtClean="0">
            <a:latin typeface="+mn-lt"/>
          </a:endParaRPr>
        </a:p>
        <a:p>
          <a:pPr algn="ctr"/>
          <a:r>
            <a:rPr lang="cs-CZ" altLang="cs-CZ" sz="1400" b="1" i="1" dirty="0" smtClean="0">
              <a:latin typeface="+mn-lt"/>
            </a:rPr>
            <a:t> </a:t>
          </a:r>
          <a:r>
            <a:rPr lang="en-GB" altLang="cs-CZ" sz="1400" b="1" dirty="0" smtClean="0">
              <a:latin typeface="+mn-lt"/>
            </a:rPr>
            <a:t>Bc.   3 </a:t>
          </a:r>
          <a:r>
            <a:rPr lang="en-GB" altLang="cs-CZ" sz="1400" b="1" dirty="0" err="1" smtClean="0">
              <a:latin typeface="+mn-lt"/>
            </a:rPr>
            <a:t>roky</a:t>
          </a:r>
          <a:r>
            <a:rPr lang="en-GB" altLang="cs-CZ" sz="1400" b="1" dirty="0" smtClean="0">
              <a:latin typeface="+mn-lt"/>
            </a:rPr>
            <a:t> </a:t>
          </a:r>
          <a:r>
            <a:rPr lang="cs-CZ" altLang="cs-CZ" sz="1400" b="1" i="1" dirty="0" smtClean="0">
              <a:latin typeface="+mn-lt"/>
            </a:rPr>
            <a:t>(Aj, komb.)</a:t>
          </a:r>
        </a:p>
        <a:p>
          <a:pPr algn="ctr"/>
          <a:endParaRPr lang="cs-CZ" altLang="cs-CZ" sz="1400" b="1" i="1" dirty="0" smtClean="0">
            <a:latin typeface="+mn-lt"/>
          </a:endParaRPr>
        </a:p>
        <a:p>
          <a:pPr algn="ctr"/>
          <a:r>
            <a:rPr lang="en-GB" altLang="cs-CZ" sz="1400" b="1" i="1" dirty="0" err="1" smtClean="0">
              <a:latin typeface="+mn-lt"/>
            </a:rPr>
            <a:t>navazující</a:t>
          </a:r>
          <a:r>
            <a:rPr lang="en-GB" altLang="cs-CZ" sz="1400" b="1" i="1" dirty="0" smtClean="0">
              <a:latin typeface="+mn-lt"/>
            </a:rPr>
            <a:t> </a:t>
          </a:r>
          <a:r>
            <a:rPr lang="en-GB" altLang="cs-CZ" sz="1400" b="1" i="1" dirty="0" err="1" smtClean="0">
              <a:latin typeface="+mn-lt"/>
            </a:rPr>
            <a:t>magisterský</a:t>
          </a:r>
          <a:r>
            <a:rPr lang="en-GB" altLang="cs-CZ" sz="1400" b="1" i="1" dirty="0" smtClean="0">
              <a:latin typeface="+mn-lt"/>
            </a:rPr>
            <a:t> </a:t>
          </a:r>
          <a:r>
            <a:rPr lang="en-GB" altLang="cs-CZ" sz="1400" b="1" i="1" dirty="0" err="1" smtClean="0">
              <a:latin typeface="+mn-lt"/>
            </a:rPr>
            <a:t>studijní</a:t>
          </a:r>
          <a:r>
            <a:rPr lang="en-GB" altLang="cs-CZ" sz="1400" b="1" i="1" dirty="0" smtClean="0">
              <a:latin typeface="+mn-lt"/>
            </a:rPr>
            <a:t> program </a:t>
          </a:r>
          <a:r>
            <a:rPr lang="cs-CZ" altLang="cs-CZ" sz="1400" b="1" i="1" dirty="0" smtClean="0">
              <a:latin typeface="+mn-lt"/>
            </a:rPr>
            <a:t>  </a:t>
          </a:r>
        </a:p>
        <a:p>
          <a:pPr algn="ctr"/>
          <a:endParaRPr lang="cs-CZ" altLang="cs-CZ" sz="1400" b="1" i="1" dirty="0" smtClean="0">
            <a:latin typeface="+mn-lt"/>
          </a:endParaRPr>
        </a:p>
        <a:p>
          <a:pPr algn="ctr"/>
          <a:r>
            <a:rPr lang="en-GB" altLang="cs-CZ" sz="1400" b="1" dirty="0" smtClean="0">
              <a:latin typeface="+mn-lt"/>
            </a:rPr>
            <a:t>Mgr.   2 </a:t>
          </a:r>
          <a:r>
            <a:rPr lang="en-GB" altLang="cs-CZ" sz="1400" b="1" dirty="0" err="1" smtClean="0">
              <a:latin typeface="+mn-lt"/>
            </a:rPr>
            <a:t>roky</a:t>
          </a:r>
          <a:r>
            <a:rPr lang="cs-CZ" altLang="cs-CZ" sz="1400" b="1" dirty="0" smtClean="0">
              <a:latin typeface="+mn-lt"/>
            </a:rPr>
            <a:t> (Aj)</a:t>
          </a:r>
        </a:p>
        <a:p>
          <a:pPr algn="ctr"/>
          <a:endParaRPr lang="en-GB" altLang="cs-CZ" sz="1200" b="1" i="1" dirty="0" smtClean="0">
            <a:latin typeface="+mn-lt"/>
          </a:endParaRPr>
        </a:p>
      </dgm:t>
    </dgm:pt>
    <dgm:pt modelId="{357C940A-5B16-44A7-88DC-62ED3E1CD7AB}" type="parTrans" cxnId="{0E873AE6-3F91-4059-98D0-6EC00162AEC1}">
      <dgm:prSet/>
      <dgm:spPr/>
      <dgm:t>
        <a:bodyPr/>
        <a:lstStyle/>
        <a:p>
          <a:endParaRPr lang="cs-CZ"/>
        </a:p>
      </dgm:t>
    </dgm:pt>
    <dgm:pt modelId="{C1152483-A230-49B6-A546-84D14322C60A}" type="sibTrans" cxnId="{0E873AE6-3F91-4059-98D0-6EC00162AEC1}">
      <dgm:prSet/>
      <dgm:spPr/>
      <dgm:t>
        <a:bodyPr/>
        <a:lstStyle/>
        <a:p>
          <a:endParaRPr lang="cs-CZ"/>
        </a:p>
      </dgm:t>
    </dgm:pt>
    <dgm:pt modelId="{E6505DFD-6293-4B37-867B-06539890EE47}">
      <dgm:prSet phldrT="[Text]" custT="1"/>
      <dgm:spPr/>
      <dgm:t>
        <a:bodyPr/>
        <a:lstStyle/>
        <a:p>
          <a:r>
            <a:rPr lang="en-GB" altLang="cs-CZ" sz="1800" b="1" smtClean="0">
              <a:latin typeface="+mn-lt"/>
            </a:rPr>
            <a:t>obor </a:t>
          </a:r>
          <a:r>
            <a:rPr lang="cs-CZ" altLang="cs-CZ" sz="1800" b="1" smtClean="0">
              <a:latin typeface="+mn-lt"/>
            </a:rPr>
            <a:t>Ochrana zvířat a welfare</a:t>
          </a:r>
        </a:p>
        <a:p>
          <a:endParaRPr lang="en-GB" altLang="cs-CZ" sz="1800" b="1" smtClean="0">
            <a:latin typeface="+mn-lt"/>
          </a:endParaRPr>
        </a:p>
        <a:p>
          <a:r>
            <a:rPr lang="cs-CZ" altLang="cs-CZ" sz="1800" b="1" i="1" smtClean="0">
              <a:latin typeface="+mn-lt"/>
            </a:rPr>
            <a:t>b</a:t>
          </a:r>
          <a:r>
            <a:rPr lang="en-GB" altLang="cs-CZ" sz="1800" b="1" i="1" smtClean="0">
              <a:latin typeface="+mn-lt"/>
            </a:rPr>
            <a:t>akalářský studijní program </a:t>
          </a:r>
          <a:r>
            <a:rPr lang="cs-CZ" altLang="cs-CZ" sz="1800" b="1" i="1" smtClean="0">
              <a:latin typeface="+mn-lt"/>
            </a:rPr>
            <a:t> </a:t>
          </a:r>
        </a:p>
        <a:p>
          <a:endParaRPr lang="cs-CZ" altLang="cs-CZ" sz="1800" b="1" i="1" smtClean="0">
            <a:latin typeface="+mn-lt"/>
          </a:endParaRPr>
        </a:p>
        <a:p>
          <a:r>
            <a:rPr lang="en-GB" altLang="cs-CZ" sz="1800" b="1" smtClean="0">
              <a:latin typeface="+mn-lt"/>
            </a:rPr>
            <a:t>Bc.   3 roky</a:t>
          </a:r>
          <a:endParaRPr lang="cs-CZ" sz="1800" dirty="0">
            <a:latin typeface="+mn-lt"/>
          </a:endParaRPr>
        </a:p>
      </dgm:t>
    </dgm:pt>
    <dgm:pt modelId="{C0C65A0A-2878-49AD-A010-7CB1CABC0D0F}" type="parTrans" cxnId="{0FD5644D-77DB-42B4-B906-394FC978A61C}">
      <dgm:prSet/>
      <dgm:spPr/>
      <dgm:t>
        <a:bodyPr/>
        <a:lstStyle/>
        <a:p>
          <a:endParaRPr lang="cs-CZ"/>
        </a:p>
      </dgm:t>
    </dgm:pt>
    <dgm:pt modelId="{3CAD2218-076E-48BD-A3EB-5753F27CEBAC}" type="sibTrans" cxnId="{0FD5644D-77DB-42B4-B906-394FC978A61C}">
      <dgm:prSet/>
      <dgm:spPr/>
      <dgm:t>
        <a:bodyPr/>
        <a:lstStyle/>
        <a:p>
          <a:endParaRPr lang="cs-CZ"/>
        </a:p>
      </dgm:t>
    </dgm:pt>
    <dgm:pt modelId="{3388ED83-06A9-44EE-9D6E-9F3C20142890}">
      <dgm:prSet custT="1"/>
      <dgm:spPr/>
      <dgm:t>
        <a:bodyPr/>
        <a:lstStyle/>
        <a:p>
          <a:r>
            <a:rPr lang="cs-CZ" sz="1800" b="1" smtClean="0">
              <a:latin typeface="+mn-lt"/>
            </a:rPr>
            <a:t>postgraduální studium </a:t>
          </a:r>
        </a:p>
        <a:p>
          <a:endParaRPr lang="cs-CZ" sz="1800" b="1" smtClean="0">
            <a:latin typeface="+mn-lt"/>
          </a:endParaRPr>
        </a:p>
        <a:p>
          <a:r>
            <a:rPr lang="cs-CZ" sz="1800" b="1" smtClean="0">
              <a:latin typeface="+mn-lt"/>
            </a:rPr>
            <a:t>7 oborů (také v anglickém jazyce) doktorský studijní program</a:t>
          </a:r>
        </a:p>
        <a:p>
          <a:endParaRPr lang="cs-CZ" sz="1800" b="1" smtClean="0">
            <a:latin typeface="+mn-lt"/>
          </a:endParaRPr>
        </a:p>
        <a:p>
          <a:r>
            <a:rPr lang="cs-CZ" sz="1800" b="1" smtClean="0">
              <a:latin typeface="+mn-lt"/>
            </a:rPr>
            <a:t>Ph.D.  4 roky</a:t>
          </a:r>
          <a:endParaRPr lang="cs-CZ" sz="1800" b="1" dirty="0">
            <a:latin typeface="+mn-lt"/>
          </a:endParaRPr>
        </a:p>
      </dgm:t>
    </dgm:pt>
    <dgm:pt modelId="{8EB7E409-F330-49F9-9A2A-34ACF8D7BD65}" type="parTrans" cxnId="{70DB8E70-0ACF-4B2F-9FE0-78225DDBF940}">
      <dgm:prSet/>
      <dgm:spPr/>
      <dgm:t>
        <a:bodyPr/>
        <a:lstStyle/>
        <a:p>
          <a:endParaRPr lang="cs-CZ"/>
        </a:p>
      </dgm:t>
    </dgm:pt>
    <dgm:pt modelId="{84387FCC-BB65-4CE6-8295-EFF70842B92F}" type="sibTrans" cxnId="{70DB8E70-0ACF-4B2F-9FE0-78225DDBF940}">
      <dgm:prSet/>
      <dgm:spPr/>
      <dgm:t>
        <a:bodyPr/>
        <a:lstStyle/>
        <a:p>
          <a:endParaRPr lang="cs-CZ"/>
        </a:p>
      </dgm:t>
    </dgm:pt>
    <dgm:pt modelId="{BBE4030E-FEB9-4BA3-838C-5251DDE84A95}" type="pres">
      <dgm:prSet presAssocID="{AFED8915-D1BE-4A11-95E1-C2593D62157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31AE56F-6FB0-47F0-B42F-87B47583991A}" type="pres">
      <dgm:prSet presAssocID="{73409DD1-3F4C-45C4-913C-DDCF24E9E78B}" presName="roof" presStyleLbl="dkBgShp" presStyleIdx="0" presStyleCnt="2"/>
      <dgm:spPr/>
      <dgm:t>
        <a:bodyPr/>
        <a:lstStyle/>
        <a:p>
          <a:endParaRPr lang="cs-CZ"/>
        </a:p>
      </dgm:t>
    </dgm:pt>
    <dgm:pt modelId="{7E5A5F44-60F7-448C-B4E5-56446661109B}" type="pres">
      <dgm:prSet presAssocID="{73409DD1-3F4C-45C4-913C-DDCF24E9E78B}" presName="pillars" presStyleCnt="0"/>
      <dgm:spPr/>
      <dgm:t>
        <a:bodyPr/>
        <a:lstStyle/>
        <a:p>
          <a:endParaRPr lang="cs-CZ"/>
        </a:p>
      </dgm:t>
    </dgm:pt>
    <dgm:pt modelId="{80299B39-27CA-4604-93D6-7B49C10CA69E}" type="pres">
      <dgm:prSet presAssocID="{73409DD1-3F4C-45C4-913C-DDCF24E9E78B}" presName="pillar1" presStyleLbl="node1" presStyleIdx="0" presStyleCnt="4" custScaleX="94893" custScaleY="98031" custLinFactNeighborX="503" custLinFactNeighborY="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E48BBB35-4A54-4A68-93A1-E6338C5BD37A}" type="pres">
      <dgm:prSet presAssocID="{BE1A0D77-A7F8-43FD-84D4-7379EF1943B1}" presName="pillarX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49C411D7-9D90-4D92-848A-6C3F1F0763F0}" type="pres">
      <dgm:prSet presAssocID="{E6505DFD-6293-4B37-867B-06539890EE47}" presName="pillarX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6B341996-F619-44FE-9BD5-B1E5754D3484}" type="pres">
      <dgm:prSet presAssocID="{3388ED83-06A9-44EE-9D6E-9F3C20142890}" presName="pillarX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73C3AC47-8DA3-467D-A2AD-8DBACBEB41A8}" type="pres">
      <dgm:prSet presAssocID="{73409DD1-3F4C-45C4-913C-DDCF24E9E78B}" presName="base" presStyleLbl="dkBgShp" presStyleIdx="1" presStyleCnt="2"/>
      <dgm:spPr/>
      <dgm:t>
        <a:bodyPr/>
        <a:lstStyle/>
        <a:p>
          <a:endParaRPr lang="cs-CZ"/>
        </a:p>
      </dgm:t>
    </dgm:pt>
  </dgm:ptLst>
  <dgm:cxnLst>
    <dgm:cxn modelId="{FF86FBF7-B512-4F83-8009-BFA3635CB0E5}" type="presOf" srcId="{AFED8915-D1BE-4A11-95E1-C2593D621571}" destId="{BBE4030E-FEB9-4BA3-838C-5251DDE84A95}" srcOrd="0" destOrd="0" presId="urn:microsoft.com/office/officeart/2005/8/layout/hList3"/>
    <dgm:cxn modelId="{0FD5644D-77DB-42B4-B906-394FC978A61C}" srcId="{73409DD1-3F4C-45C4-913C-DDCF24E9E78B}" destId="{E6505DFD-6293-4B37-867B-06539890EE47}" srcOrd="2" destOrd="0" parTransId="{C0C65A0A-2878-49AD-A010-7CB1CABC0D0F}" sibTransId="{3CAD2218-076E-48BD-A3EB-5753F27CEBAC}"/>
    <dgm:cxn modelId="{F910C05E-F78B-4C67-864D-41E0393059E6}" srcId="{AFED8915-D1BE-4A11-95E1-C2593D621571}" destId="{73409DD1-3F4C-45C4-913C-DDCF24E9E78B}" srcOrd="0" destOrd="0" parTransId="{F08637DD-E8B9-4690-94F3-B6A627D67C98}" sibTransId="{91C5D00B-C043-403D-AD19-92252EA438F9}"/>
    <dgm:cxn modelId="{70DB8E70-0ACF-4B2F-9FE0-78225DDBF940}" srcId="{73409DD1-3F4C-45C4-913C-DDCF24E9E78B}" destId="{3388ED83-06A9-44EE-9D6E-9F3C20142890}" srcOrd="3" destOrd="0" parTransId="{8EB7E409-F330-49F9-9A2A-34ACF8D7BD65}" sibTransId="{84387FCC-BB65-4CE6-8295-EFF70842B92F}"/>
    <dgm:cxn modelId="{5A4750BF-48D1-4694-BC73-CDBAE380100D}" type="presOf" srcId="{73409DD1-3F4C-45C4-913C-DDCF24E9E78B}" destId="{E31AE56F-6FB0-47F0-B42F-87B47583991A}" srcOrd="0" destOrd="0" presId="urn:microsoft.com/office/officeart/2005/8/layout/hList3"/>
    <dgm:cxn modelId="{0F88139C-B305-4616-9946-EDE2972396E9}" type="presOf" srcId="{E6505DFD-6293-4B37-867B-06539890EE47}" destId="{49C411D7-9D90-4D92-848A-6C3F1F0763F0}" srcOrd="0" destOrd="0" presId="urn:microsoft.com/office/officeart/2005/8/layout/hList3"/>
    <dgm:cxn modelId="{0E873AE6-3F91-4059-98D0-6EC00162AEC1}" srcId="{73409DD1-3F4C-45C4-913C-DDCF24E9E78B}" destId="{BE1A0D77-A7F8-43FD-84D4-7379EF1943B1}" srcOrd="1" destOrd="0" parTransId="{357C940A-5B16-44A7-88DC-62ED3E1CD7AB}" sibTransId="{C1152483-A230-49B6-A546-84D14322C60A}"/>
    <dgm:cxn modelId="{E0F69566-B046-4893-90F6-E631A94CD6E1}" type="presOf" srcId="{BE1A0D77-A7F8-43FD-84D4-7379EF1943B1}" destId="{E48BBB35-4A54-4A68-93A1-E6338C5BD37A}" srcOrd="0" destOrd="0" presId="urn:microsoft.com/office/officeart/2005/8/layout/hList3"/>
    <dgm:cxn modelId="{C4D5B3F4-B86D-464E-860C-1AE55CDA02B5}" type="presOf" srcId="{3388ED83-06A9-44EE-9D6E-9F3C20142890}" destId="{6B341996-F619-44FE-9BD5-B1E5754D3484}" srcOrd="0" destOrd="0" presId="urn:microsoft.com/office/officeart/2005/8/layout/hList3"/>
    <dgm:cxn modelId="{0EA246C3-9394-4BC2-BE0E-09C59B15A20F}" type="presOf" srcId="{28E88346-7FE7-494F-A783-6A8ED4F6D9FA}" destId="{80299B39-27CA-4604-93D6-7B49C10CA69E}" srcOrd="0" destOrd="0" presId="urn:microsoft.com/office/officeart/2005/8/layout/hList3"/>
    <dgm:cxn modelId="{0CD34096-71C4-40F3-BE8D-6457E9FFE5D6}" srcId="{73409DD1-3F4C-45C4-913C-DDCF24E9E78B}" destId="{28E88346-7FE7-494F-A783-6A8ED4F6D9FA}" srcOrd="0" destOrd="0" parTransId="{D5A71192-FE43-4243-9EA6-2783667D0057}" sibTransId="{995A868A-3619-4961-9CE3-A04BB1EFAB37}"/>
    <dgm:cxn modelId="{DB90EDA8-0BDE-43DA-B7E8-E2A893FCBFC4}" type="presParOf" srcId="{BBE4030E-FEB9-4BA3-838C-5251DDE84A95}" destId="{E31AE56F-6FB0-47F0-B42F-87B47583991A}" srcOrd="0" destOrd="0" presId="urn:microsoft.com/office/officeart/2005/8/layout/hList3"/>
    <dgm:cxn modelId="{F63F54A4-1619-4FF3-844C-42193CBC903C}" type="presParOf" srcId="{BBE4030E-FEB9-4BA3-838C-5251DDE84A95}" destId="{7E5A5F44-60F7-448C-B4E5-56446661109B}" srcOrd="1" destOrd="0" presId="urn:microsoft.com/office/officeart/2005/8/layout/hList3"/>
    <dgm:cxn modelId="{133729C9-DE6C-4E61-B0FF-A5BD85B6F2E9}" type="presParOf" srcId="{7E5A5F44-60F7-448C-B4E5-56446661109B}" destId="{80299B39-27CA-4604-93D6-7B49C10CA69E}" srcOrd="0" destOrd="0" presId="urn:microsoft.com/office/officeart/2005/8/layout/hList3"/>
    <dgm:cxn modelId="{EE3C601C-88DE-4EDF-8B04-F168A7602796}" type="presParOf" srcId="{7E5A5F44-60F7-448C-B4E5-56446661109B}" destId="{E48BBB35-4A54-4A68-93A1-E6338C5BD37A}" srcOrd="1" destOrd="0" presId="urn:microsoft.com/office/officeart/2005/8/layout/hList3"/>
    <dgm:cxn modelId="{5038230F-4722-43D2-A001-828111E15D62}" type="presParOf" srcId="{7E5A5F44-60F7-448C-B4E5-56446661109B}" destId="{49C411D7-9D90-4D92-848A-6C3F1F0763F0}" srcOrd="2" destOrd="0" presId="urn:microsoft.com/office/officeart/2005/8/layout/hList3"/>
    <dgm:cxn modelId="{AB8CB586-94EF-4292-A6C3-216B2B40C9EE}" type="presParOf" srcId="{7E5A5F44-60F7-448C-B4E5-56446661109B}" destId="{6B341996-F619-44FE-9BD5-B1E5754D3484}" srcOrd="3" destOrd="0" presId="urn:microsoft.com/office/officeart/2005/8/layout/hList3"/>
    <dgm:cxn modelId="{2D7FC201-9F70-4342-9279-7E3DD25B6E1A}" type="presParOf" srcId="{BBE4030E-FEB9-4BA3-838C-5251DDE84A95}" destId="{73C3AC47-8DA3-467D-A2AD-8DBACBEB41A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1FAF63-9165-4D89-8147-375802E7AD3F}" type="doc">
      <dgm:prSet loTypeId="urn:microsoft.com/office/officeart/2008/layout/RadialCluster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B00088D-DF1E-4048-87A9-7E0629D1FF37}">
      <dgm:prSet phldrT="[Text]"/>
      <dgm:spPr/>
      <dgm:t>
        <a:bodyPr/>
        <a:lstStyle/>
        <a:p>
          <a:r>
            <a:rPr lang="cs-CZ" dirty="0" smtClean="0"/>
            <a:t>Přijímací řízení</a:t>
          </a:r>
          <a:endParaRPr lang="cs-CZ" dirty="0"/>
        </a:p>
      </dgm:t>
    </dgm:pt>
    <dgm:pt modelId="{251206D0-99C1-4AF4-81D2-21353A08C2F0}" type="parTrans" cxnId="{DEF719BB-C224-4D15-BCBB-A8DEF6629CA3}">
      <dgm:prSet/>
      <dgm:spPr/>
      <dgm:t>
        <a:bodyPr/>
        <a:lstStyle/>
        <a:p>
          <a:endParaRPr lang="cs-CZ"/>
        </a:p>
      </dgm:t>
    </dgm:pt>
    <dgm:pt modelId="{0BE0EC97-C95D-4C98-A38B-9EC1122CE461}" type="sibTrans" cxnId="{DEF719BB-C224-4D15-BCBB-A8DEF6629CA3}">
      <dgm:prSet/>
      <dgm:spPr/>
      <dgm:t>
        <a:bodyPr/>
        <a:lstStyle/>
        <a:p>
          <a:endParaRPr lang="cs-CZ"/>
        </a:p>
      </dgm:t>
    </dgm:pt>
    <dgm:pt modelId="{5DD3FA3D-F78D-4CEF-BFDF-EE5E0D341B22}">
      <dgm:prSet phldrT="[Text]"/>
      <dgm:spPr/>
      <dgm:t>
        <a:bodyPr/>
        <a:lstStyle/>
        <a:p>
          <a:r>
            <a:rPr lang="en-GB" altLang="cs-CZ" smtClean="0">
              <a:latin typeface="Arial" charset="0"/>
            </a:rPr>
            <a:t>prospěch z předchozího studia</a:t>
          </a:r>
          <a:r>
            <a:rPr lang="cs-CZ" altLang="cs-CZ" smtClean="0">
              <a:latin typeface="Arial" charset="0"/>
            </a:rPr>
            <a:t> </a:t>
          </a:r>
          <a:r>
            <a:rPr lang="en-GB" altLang="cs-CZ" b="1" smtClean="0">
              <a:latin typeface="Arial" charset="0"/>
            </a:rPr>
            <a:t>(</a:t>
          </a:r>
          <a:r>
            <a:rPr lang="en-GB" altLang="cs-CZ" b="1" u="sng" smtClean="0">
              <a:latin typeface="Arial" charset="0"/>
            </a:rPr>
            <a:t>bez přijímací zkoušky do </a:t>
          </a:r>
          <a:r>
            <a:rPr lang="en-GB" altLang="cs-CZ" b="1" u="sng" smtClean="0">
              <a:latin typeface="Arial" charset="0"/>
              <a:cs typeface="Arial" charset="0"/>
            </a:rPr>
            <a:t>Ø </a:t>
          </a:r>
          <a:r>
            <a:rPr lang="en-GB" altLang="cs-CZ" b="1" u="sng" smtClean="0">
              <a:latin typeface="Arial" charset="0"/>
            </a:rPr>
            <a:t>1,25</a:t>
          </a:r>
          <a:r>
            <a:rPr lang="en-GB" altLang="cs-CZ" b="1" smtClean="0">
              <a:latin typeface="Arial" charset="0"/>
            </a:rPr>
            <a:t>)</a:t>
          </a:r>
          <a:endParaRPr lang="cs-CZ" dirty="0"/>
        </a:p>
      </dgm:t>
    </dgm:pt>
    <dgm:pt modelId="{CD077D42-D4A1-410F-AEBC-9D6426CA7117}" type="parTrans" cxnId="{1D201059-3557-4434-847D-985C67640FA5}">
      <dgm:prSet/>
      <dgm:spPr/>
      <dgm:t>
        <a:bodyPr/>
        <a:lstStyle/>
        <a:p>
          <a:endParaRPr lang="cs-CZ"/>
        </a:p>
      </dgm:t>
    </dgm:pt>
    <dgm:pt modelId="{AD9977F5-B66E-45E3-A83F-B15A8CF5C37F}" type="sibTrans" cxnId="{1D201059-3557-4434-847D-985C67640FA5}">
      <dgm:prSet/>
      <dgm:spPr/>
      <dgm:t>
        <a:bodyPr/>
        <a:lstStyle/>
        <a:p>
          <a:endParaRPr lang="cs-CZ"/>
        </a:p>
      </dgm:t>
    </dgm:pt>
    <dgm:pt modelId="{13F19876-508E-4767-8284-1AB7300FDC35}">
      <dgm:prSet phldrT="[Text]"/>
      <dgm:spPr/>
      <dgm:t>
        <a:bodyPr/>
        <a:lstStyle/>
        <a:p>
          <a:r>
            <a:rPr lang="en-GB" altLang="cs-CZ" smtClean="0">
              <a:latin typeface="Arial" charset="0"/>
            </a:rPr>
            <a:t>doložené aktivity nad rámec SŠ studia související s oborem</a:t>
          </a:r>
          <a:endParaRPr lang="cs-CZ" dirty="0"/>
        </a:p>
      </dgm:t>
    </dgm:pt>
    <dgm:pt modelId="{597C5C16-3181-4D27-A08A-D4215C8554AE}" type="parTrans" cxnId="{F360E204-4AC7-479D-B7CE-3A3CFDDC46E5}">
      <dgm:prSet/>
      <dgm:spPr/>
      <dgm:t>
        <a:bodyPr/>
        <a:lstStyle/>
        <a:p>
          <a:endParaRPr lang="cs-CZ"/>
        </a:p>
      </dgm:t>
    </dgm:pt>
    <dgm:pt modelId="{1CD7C77C-6389-4387-9E2D-2B3F5A2A6A0F}" type="sibTrans" cxnId="{F360E204-4AC7-479D-B7CE-3A3CFDDC46E5}">
      <dgm:prSet/>
      <dgm:spPr/>
      <dgm:t>
        <a:bodyPr/>
        <a:lstStyle/>
        <a:p>
          <a:endParaRPr lang="cs-CZ"/>
        </a:p>
      </dgm:t>
    </dgm:pt>
    <dgm:pt modelId="{1A38EB3C-604F-41CA-B11D-7F31E4C4F31C}">
      <dgm:prSet phldrT="[Text]"/>
      <dgm:spPr/>
      <dgm:t>
        <a:bodyPr/>
        <a:lstStyle/>
        <a:p>
          <a:r>
            <a:rPr lang="en-GB" altLang="cs-CZ" smtClean="0">
              <a:latin typeface="Arial" charset="0"/>
            </a:rPr>
            <a:t>písemný test z biologie a chemie </a:t>
          </a:r>
          <a:endParaRPr lang="cs-CZ" dirty="0"/>
        </a:p>
      </dgm:t>
    </dgm:pt>
    <dgm:pt modelId="{5221F8A3-A99F-4377-B0ED-BEC4D37DDCF1}" type="parTrans" cxnId="{A90DEA20-29A5-41BD-A93E-DD86E0105D49}">
      <dgm:prSet/>
      <dgm:spPr/>
      <dgm:t>
        <a:bodyPr/>
        <a:lstStyle/>
        <a:p>
          <a:endParaRPr lang="cs-CZ"/>
        </a:p>
      </dgm:t>
    </dgm:pt>
    <dgm:pt modelId="{05737F3D-2672-4C7E-BD24-74C52CF40487}" type="sibTrans" cxnId="{A90DEA20-29A5-41BD-A93E-DD86E0105D49}">
      <dgm:prSet/>
      <dgm:spPr/>
      <dgm:t>
        <a:bodyPr/>
        <a:lstStyle/>
        <a:p>
          <a:endParaRPr lang="cs-CZ"/>
        </a:p>
      </dgm:t>
    </dgm:pt>
    <dgm:pt modelId="{3226991C-8169-478E-AD0B-0D1CA46C8D34}" type="pres">
      <dgm:prSet presAssocID="{161FAF63-9165-4D89-8147-375802E7AD3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686B7C2-3A13-49D5-A2DA-F57AA14205D8}" type="pres">
      <dgm:prSet presAssocID="{5B00088D-DF1E-4048-87A9-7E0629D1FF37}" presName="singleCycle" presStyleCnt="0"/>
      <dgm:spPr/>
    </dgm:pt>
    <dgm:pt modelId="{0942EE9B-2AB1-4A0E-95EA-56E78BEF43BE}" type="pres">
      <dgm:prSet presAssocID="{5B00088D-DF1E-4048-87A9-7E0629D1FF37}" presName="singleCenter" presStyleLbl="node1" presStyleIdx="0" presStyleCnt="4" custScaleX="151479" custScaleY="142166" custLinFactNeighborX="-987" custLinFactNeighborY="22482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359D3203-C34D-48B6-82A6-3E935FEB0838}" type="pres">
      <dgm:prSet presAssocID="{CD077D42-D4A1-410F-AEBC-9D6426CA7117}" presName="Name56" presStyleLbl="parChTrans1D2" presStyleIdx="0" presStyleCnt="3"/>
      <dgm:spPr/>
      <dgm:t>
        <a:bodyPr/>
        <a:lstStyle/>
        <a:p>
          <a:endParaRPr lang="cs-CZ"/>
        </a:p>
      </dgm:t>
    </dgm:pt>
    <dgm:pt modelId="{298BA945-9FA6-496A-A06D-81E508CB15C8}" type="pres">
      <dgm:prSet presAssocID="{5DD3FA3D-F78D-4CEF-BFDF-EE5E0D341B22}" presName="text0" presStyleLbl="node1" presStyleIdx="1" presStyleCnt="4" custScaleX="383310" custScaleY="136466" custRadScaleRad="50950" custRadScaleInc="23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3345F1-8E1F-46FD-A2FE-553774B3AF2F}" type="pres">
      <dgm:prSet presAssocID="{597C5C16-3181-4D27-A08A-D4215C8554AE}" presName="Name56" presStyleLbl="parChTrans1D2" presStyleIdx="1" presStyleCnt="3"/>
      <dgm:spPr/>
      <dgm:t>
        <a:bodyPr/>
        <a:lstStyle/>
        <a:p>
          <a:endParaRPr lang="cs-CZ"/>
        </a:p>
      </dgm:t>
    </dgm:pt>
    <dgm:pt modelId="{C1F78732-9220-4431-BC42-34570DFCAF0C}" type="pres">
      <dgm:prSet presAssocID="{13F19876-508E-4767-8284-1AB7300FDC35}" presName="text0" presStyleLbl="node1" presStyleIdx="2" presStyleCnt="4" custScaleX="166363" custScaleY="323133" custRadScaleRad="138395" custRadScaleInc="-368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5E5AD5-5C64-4F27-8AFB-2804EE51648B}" type="pres">
      <dgm:prSet presAssocID="{5221F8A3-A99F-4377-B0ED-BEC4D37DDCF1}" presName="Name56" presStyleLbl="parChTrans1D2" presStyleIdx="2" presStyleCnt="3"/>
      <dgm:spPr/>
      <dgm:t>
        <a:bodyPr/>
        <a:lstStyle/>
        <a:p>
          <a:endParaRPr lang="cs-CZ"/>
        </a:p>
      </dgm:t>
    </dgm:pt>
    <dgm:pt modelId="{3095341C-18C6-4998-881A-A511B6BB8B1C}" type="pres">
      <dgm:prSet presAssocID="{1A38EB3C-604F-41CA-B11D-7F31E4C4F31C}" presName="text0" presStyleLbl="node1" presStyleIdx="3" presStyleCnt="4" custScaleX="193383" custScaleY="306194" custRadScaleRad="140497" custRadScaleInc="419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EF719BB-C224-4D15-BCBB-A8DEF6629CA3}" srcId="{161FAF63-9165-4D89-8147-375802E7AD3F}" destId="{5B00088D-DF1E-4048-87A9-7E0629D1FF37}" srcOrd="0" destOrd="0" parTransId="{251206D0-99C1-4AF4-81D2-21353A08C2F0}" sibTransId="{0BE0EC97-C95D-4C98-A38B-9EC1122CE461}"/>
    <dgm:cxn modelId="{7C44CF6F-1985-40D1-AA67-02DE31486323}" type="presOf" srcId="{1A38EB3C-604F-41CA-B11D-7F31E4C4F31C}" destId="{3095341C-18C6-4998-881A-A511B6BB8B1C}" srcOrd="0" destOrd="0" presId="urn:microsoft.com/office/officeart/2008/layout/RadialCluster"/>
    <dgm:cxn modelId="{2DB88C73-9499-4BB0-8F9A-62A46961826D}" type="presOf" srcId="{CD077D42-D4A1-410F-AEBC-9D6426CA7117}" destId="{359D3203-C34D-48B6-82A6-3E935FEB0838}" srcOrd="0" destOrd="0" presId="urn:microsoft.com/office/officeart/2008/layout/RadialCluster"/>
    <dgm:cxn modelId="{4B973A69-9DCA-4386-8834-1422FB8468F7}" type="presOf" srcId="{5221F8A3-A99F-4377-B0ED-BEC4D37DDCF1}" destId="{065E5AD5-5C64-4F27-8AFB-2804EE51648B}" srcOrd="0" destOrd="0" presId="urn:microsoft.com/office/officeart/2008/layout/RadialCluster"/>
    <dgm:cxn modelId="{F360E204-4AC7-479D-B7CE-3A3CFDDC46E5}" srcId="{5B00088D-DF1E-4048-87A9-7E0629D1FF37}" destId="{13F19876-508E-4767-8284-1AB7300FDC35}" srcOrd="1" destOrd="0" parTransId="{597C5C16-3181-4D27-A08A-D4215C8554AE}" sibTransId="{1CD7C77C-6389-4387-9E2D-2B3F5A2A6A0F}"/>
    <dgm:cxn modelId="{A90DEA20-29A5-41BD-A93E-DD86E0105D49}" srcId="{5B00088D-DF1E-4048-87A9-7E0629D1FF37}" destId="{1A38EB3C-604F-41CA-B11D-7F31E4C4F31C}" srcOrd="2" destOrd="0" parTransId="{5221F8A3-A99F-4377-B0ED-BEC4D37DDCF1}" sibTransId="{05737F3D-2672-4C7E-BD24-74C52CF40487}"/>
    <dgm:cxn modelId="{A8F557BE-E68D-4AF1-9D35-271F347874F0}" type="presOf" srcId="{5DD3FA3D-F78D-4CEF-BFDF-EE5E0D341B22}" destId="{298BA945-9FA6-496A-A06D-81E508CB15C8}" srcOrd="0" destOrd="0" presId="urn:microsoft.com/office/officeart/2008/layout/RadialCluster"/>
    <dgm:cxn modelId="{29E1CF96-BD04-47B0-BAD5-71669A4530EF}" type="presOf" srcId="{161FAF63-9165-4D89-8147-375802E7AD3F}" destId="{3226991C-8169-478E-AD0B-0D1CA46C8D34}" srcOrd="0" destOrd="0" presId="urn:microsoft.com/office/officeart/2008/layout/RadialCluster"/>
    <dgm:cxn modelId="{1D201059-3557-4434-847D-985C67640FA5}" srcId="{5B00088D-DF1E-4048-87A9-7E0629D1FF37}" destId="{5DD3FA3D-F78D-4CEF-BFDF-EE5E0D341B22}" srcOrd="0" destOrd="0" parTransId="{CD077D42-D4A1-410F-AEBC-9D6426CA7117}" sibTransId="{AD9977F5-B66E-45E3-A83F-B15A8CF5C37F}"/>
    <dgm:cxn modelId="{1729F8F6-792E-4574-90EE-760CF7A3B65D}" type="presOf" srcId="{597C5C16-3181-4D27-A08A-D4215C8554AE}" destId="{503345F1-8E1F-46FD-A2FE-553774B3AF2F}" srcOrd="0" destOrd="0" presId="urn:microsoft.com/office/officeart/2008/layout/RadialCluster"/>
    <dgm:cxn modelId="{318FB284-313E-46DE-868D-3C99C27802EB}" type="presOf" srcId="{13F19876-508E-4767-8284-1AB7300FDC35}" destId="{C1F78732-9220-4431-BC42-34570DFCAF0C}" srcOrd="0" destOrd="0" presId="urn:microsoft.com/office/officeart/2008/layout/RadialCluster"/>
    <dgm:cxn modelId="{95383780-A509-4158-B947-682B952E09F2}" type="presOf" srcId="{5B00088D-DF1E-4048-87A9-7E0629D1FF37}" destId="{0942EE9B-2AB1-4A0E-95EA-56E78BEF43BE}" srcOrd="0" destOrd="0" presId="urn:microsoft.com/office/officeart/2008/layout/RadialCluster"/>
    <dgm:cxn modelId="{6693542C-82A9-40DE-9234-85877FB1B0AB}" type="presParOf" srcId="{3226991C-8169-478E-AD0B-0D1CA46C8D34}" destId="{2686B7C2-3A13-49D5-A2DA-F57AA14205D8}" srcOrd="0" destOrd="0" presId="urn:microsoft.com/office/officeart/2008/layout/RadialCluster"/>
    <dgm:cxn modelId="{83CE1524-6958-4BB2-9DD7-E6001C9CAC53}" type="presParOf" srcId="{2686B7C2-3A13-49D5-A2DA-F57AA14205D8}" destId="{0942EE9B-2AB1-4A0E-95EA-56E78BEF43BE}" srcOrd="0" destOrd="0" presId="urn:microsoft.com/office/officeart/2008/layout/RadialCluster"/>
    <dgm:cxn modelId="{029CB891-6093-4065-B16C-DE7BAB1AD265}" type="presParOf" srcId="{2686B7C2-3A13-49D5-A2DA-F57AA14205D8}" destId="{359D3203-C34D-48B6-82A6-3E935FEB0838}" srcOrd="1" destOrd="0" presId="urn:microsoft.com/office/officeart/2008/layout/RadialCluster"/>
    <dgm:cxn modelId="{174E175A-9ED6-46C2-8EAE-5F4F52D1D94B}" type="presParOf" srcId="{2686B7C2-3A13-49D5-A2DA-F57AA14205D8}" destId="{298BA945-9FA6-496A-A06D-81E508CB15C8}" srcOrd="2" destOrd="0" presId="urn:microsoft.com/office/officeart/2008/layout/RadialCluster"/>
    <dgm:cxn modelId="{0E8F2146-7361-45DD-93A0-5AF368C72014}" type="presParOf" srcId="{2686B7C2-3A13-49D5-A2DA-F57AA14205D8}" destId="{503345F1-8E1F-46FD-A2FE-553774B3AF2F}" srcOrd="3" destOrd="0" presId="urn:microsoft.com/office/officeart/2008/layout/RadialCluster"/>
    <dgm:cxn modelId="{4F22A472-C270-4915-A91F-7CBEE41783A0}" type="presParOf" srcId="{2686B7C2-3A13-49D5-A2DA-F57AA14205D8}" destId="{C1F78732-9220-4431-BC42-34570DFCAF0C}" srcOrd="4" destOrd="0" presId="urn:microsoft.com/office/officeart/2008/layout/RadialCluster"/>
    <dgm:cxn modelId="{294C129A-E06D-4719-89E2-1DABEE1914EE}" type="presParOf" srcId="{2686B7C2-3A13-49D5-A2DA-F57AA14205D8}" destId="{065E5AD5-5C64-4F27-8AFB-2804EE51648B}" srcOrd="5" destOrd="0" presId="urn:microsoft.com/office/officeart/2008/layout/RadialCluster"/>
    <dgm:cxn modelId="{0E685597-9449-4AAA-B3D1-EC66B3F7E7DF}" type="presParOf" srcId="{2686B7C2-3A13-49D5-A2DA-F57AA14205D8}" destId="{3095341C-18C6-4998-881A-A511B6BB8B1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1FAF63-9165-4D89-8147-375802E7AD3F}" type="doc">
      <dgm:prSet loTypeId="urn:microsoft.com/office/officeart/2008/layout/RadialCluster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B00088D-DF1E-4048-87A9-7E0629D1FF37}">
      <dgm:prSet phldrT="[Text]"/>
      <dgm:spPr/>
      <dgm:t>
        <a:bodyPr/>
        <a:lstStyle/>
        <a:p>
          <a:r>
            <a:rPr lang="cs-CZ" dirty="0" smtClean="0"/>
            <a:t>Přijímací řízení</a:t>
          </a:r>
          <a:endParaRPr lang="cs-CZ" dirty="0"/>
        </a:p>
      </dgm:t>
    </dgm:pt>
    <dgm:pt modelId="{251206D0-99C1-4AF4-81D2-21353A08C2F0}" type="parTrans" cxnId="{DEF719BB-C224-4D15-BCBB-A8DEF6629CA3}">
      <dgm:prSet/>
      <dgm:spPr/>
      <dgm:t>
        <a:bodyPr/>
        <a:lstStyle/>
        <a:p>
          <a:endParaRPr lang="cs-CZ"/>
        </a:p>
      </dgm:t>
    </dgm:pt>
    <dgm:pt modelId="{0BE0EC97-C95D-4C98-A38B-9EC1122CE461}" type="sibTrans" cxnId="{DEF719BB-C224-4D15-BCBB-A8DEF6629CA3}">
      <dgm:prSet/>
      <dgm:spPr/>
      <dgm:t>
        <a:bodyPr/>
        <a:lstStyle/>
        <a:p>
          <a:endParaRPr lang="cs-CZ"/>
        </a:p>
      </dgm:t>
    </dgm:pt>
    <dgm:pt modelId="{13F19876-508E-4767-8284-1AB7300FDC35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GB" altLang="cs-CZ" dirty="0" err="1" smtClean="0">
              <a:latin typeface="Arial" charset="0"/>
            </a:rPr>
            <a:t>doložené</a:t>
          </a:r>
          <a:r>
            <a:rPr lang="en-GB" altLang="cs-CZ" dirty="0" smtClean="0">
              <a:latin typeface="Arial" charset="0"/>
            </a:rPr>
            <a:t> </a:t>
          </a:r>
          <a:r>
            <a:rPr lang="en-GB" altLang="cs-CZ" dirty="0" err="1" smtClean="0">
              <a:latin typeface="Arial" charset="0"/>
            </a:rPr>
            <a:t>aktivity</a:t>
          </a:r>
          <a:r>
            <a:rPr lang="en-GB" altLang="cs-CZ" dirty="0" smtClean="0">
              <a:latin typeface="Arial" charset="0"/>
            </a:rPr>
            <a:t> </a:t>
          </a:r>
          <a:r>
            <a:rPr lang="en-GB" altLang="cs-CZ" dirty="0" err="1" smtClean="0">
              <a:latin typeface="Arial" charset="0"/>
            </a:rPr>
            <a:t>nad</a:t>
          </a:r>
          <a:r>
            <a:rPr lang="en-GB" altLang="cs-CZ" dirty="0" smtClean="0">
              <a:latin typeface="Arial" charset="0"/>
            </a:rPr>
            <a:t> </a:t>
          </a:r>
          <a:r>
            <a:rPr lang="en-GB" altLang="cs-CZ" dirty="0" err="1" smtClean="0">
              <a:latin typeface="Arial" charset="0"/>
            </a:rPr>
            <a:t>rámec</a:t>
          </a:r>
          <a:r>
            <a:rPr lang="en-GB" altLang="cs-CZ" dirty="0" smtClean="0">
              <a:latin typeface="Arial" charset="0"/>
            </a:rPr>
            <a:t> SŠ </a:t>
          </a:r>
          <a:r>
            <a:rPr lang="en-GB" altLang="cs-CZ" dirty="0" err="1" smtClean="0">
              <a:latin typeface="Arial" charset="0"/>
            </a:rPr>
            <a:t>studia</a:t>
          </a:r>
          <a:r>
            <a:rPr lang="en-GB" altLang="cs-CZ" dirty="0" smtClean="0">
              <a:latin typeface="Arial" charset="0"/>
            </a:rPr>
            <a:t> </a:t>
          </a:r>
          <a:r>
            <a:rPr lang="en-GB" altLang="cs-CZ" dirty="0" err="1" smtClean="0">
              <a:latin typeface="Arial" charset="0"/>
            </a:rPr>
            <a:t>související</a:t>
          </a:r>
          <a:r>
            <a:rPr lang="en-GB" altLang="cs-CZ" dirty="0" smtClean="0">
              <a:latin typeface="Arial" charset="0"/>
            </a:rPr>
            <a:t> s</a:t>
          </a:r>
          <a:endParaRPr lang="cs-CZ" altLang="cs-CZ" dirty="0" smtClean="0">
            <a:latin typeface="Arial" charset="0"/>
          </a:endParaRPr>
        </a:p>
        <a:p>
          <a:pPr>
            <a:lnSpc>
              <a:spcPct val="150000"/>
            </a:lnSpc>
          </a:pPr>
          <a:r>
            <a:rPr lang="en-GB" altLang="cs-CZ" dirty="0" err="1" smtClean="0">
              <a:latin typeface="Arial" charset="0"/>
            </a:rPr>
            <a:t>oborem</a:t>
          </a:r>
          <a:endParaRPr lang="cs-CZ" dirty="0"/>
        </a:p>
      </dgm:t>
    </dgm:pt>
    <dgm:pt modelId="{597C5C16-3181-4D27-A08A-D4215C8554AE}" type="parTrans" cxnId="{F360E204-4AC7-479D-B7CE-3A3CFDDC46E5}">
      <dgm:prSet/>
      <dgm:spPr/>
      <dgm:t>
        <a:bodyPr/>
        <a:lstStyle/>
        <a:p>
          <a:endParaRPr lang="cs-CZ"/>
        </a:p>
      </dgm:t>
    </dgm:pt>
    <dgm:pt modelId="{1CD7C77C-6389-4387-9E2D-2B3F5A2A6A0F}" type="sibTrans" cxnId="{F360E204-4AC7-479D-B7CE-3A3CFDDC46E5}">
      <dgm:prSet/>
      <dgm:spPr/>
      <dgm:t>
        <a:bodyPr/>
        <a:lstStyle/>
        <a:p>
          <a:endParaRPr lang="cs-CZ"/>
        </a:p>
      </dgm:t>
    </dgm:pt>
    <dgm:pt modelId="{1A38EB3C-604F-41CA-B11D-7F31E4C4F31C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GB" altLang="cs-CZ" dirty="0" err="1" smtClean="0">
              <a:latin typeface="Arial" charset="0"/>
            </a:rPr>
            <a:t>prospěch</a:t>
          </a:r>
          <a:r>
            <a:rPr lang="en-GB" altLang="cs-CZ" dirty="0" smtClean="0">
              <a:latin typeface="Arial" charset="0"/>
            </a:rPr>
            <a:t> z </a:t>
          </a:r>
          <a:endParaRPr lang="cs-CZ" altLang="cs-CZ" dirty="0" smtClean="0">
            <a:latin typeface="Arial" charset="0"/>
          </a:endParaRPr>
        </a:p>
        <a:p>
          <a:pPr>
            <a:lnSpc>
              <a:spcPct val="150000"/>
            </a:lnSpc>
          </a:pPr>
          <a:r>
            <a:rPr lang="cs-CZ" altLang="cs-CZ" dirty="0" smtClean="0">
              <a:latin typeface="Arial" charset="0"/>
            </a:rPr>
            <a:t>p</a:t>
          </a:r>
          <a:r>
            <a:rPr lang="en-GB" altLang="cs-CZ" dirty="0" err="1" smtClean="0">
              <a:latin typeface="Arial" charset="0"/>
            </a:rPr>
            <a:t>ředchozího</a:t>
          </a:r>
          <a:endParaRPr lang="cs-CZ" altLang="cs-CZ" dirty="0" smtClean="0">
            <a:latin typeface="Arial" charset="0"/>
          </a:endParaRPr>
        </a:p>
        <a:p>
          <a:pPr>
            <a:lnSpc>
              <a:spcPct val="150000"/>
            </a:lnSpc>
          </a:pPr>
          <a:r>
            <a:rPr lang="en-GB" altLang="cs-CZ" dirty="0" smtClean="0">
              <a:latin typeface="Arial" charset="0"/>
            </a:rPr>
            <a:t> </a:t>
          </a:r>
          <a:r>
            <a:rPr lang="en-GB" altLang="cs-CZ" dirty="0" err="1" smtClean="0">
              <a:latin typeface="Arial" charset="0"/>
            </a:rPr>
            <a:t>studia</a:t>
          </a:r>
          <a:r>
            <a:rPr lang="cs-CZ" altLang="cs-CZ" dirty="0" smtClean="0">
              <a:latin typeface="Arial" charset="0"/>
            </a:rPr>
            <a:t>, </a:t>
          </a:r>
        </a:p>
        <a:p>
          <a:pPr>
            <a:lnSpc>
              <a:spcPct val="150000"/>
            </a:lnSpc>
          </a:pPr>
          <a:r>
            <a:rPr lang="en-GB" altLang="cs-CZ" b="1" u="sng" dirty="0" err="1" smtClean="0">
              <a:latin typeface="Arial" charset="0"/>
            </a:rPr>
            <a:t>bez</a:t>
          </a:r>
          <a:r>
            <a:rPr lang="en-GB" altLang="cs-CZ" b="1" u="sng" dirty="0" smtClean="0">
              <a:latin typeface="Arial" charset="0"/>
            </a:rPr>
            <a:t> </a:t>
          </a:r>
          <a:endParaRPr lang="cs-CZ" altLang="cs-CZ" b="1" u="sng" dirty="0" smtClean="0">
            <a:latin typeface="Arial" charset="0"/>
          </a:endParaRPr>
        </a:p>
        <a:p>
          <a:pPr>
            <a:lnSpc>
              <a:spcPct val="150000"/>
            </a:lnSpc>
          </a:pPr>
          <a:r>
            <a:rPr lang="en-GB" altLang="cs-CZ" b="1" u="sng" dirty="0" err="1" smtClean="0">
              <a:latin typeface="Arial" charset="0"/>
            </a:rPr>
            <a:t>přijímací</a:t>
          </a:r>
          <a:r>
            <a:rPr lang="en-GB" altLang="cs-CZ" b="1" u="sng" dirty="0" smtClean="0">
              <a:latin typeface="Arial" charset="0"/>
            </a:rPr>
            <a:t> </a:t>
          </a:r>
          <a:endParaRPr lang="cs-CZ" altLang="cs-CZ" b="1" u="sng" dirty="0" smtClean="0">
            <a:latin typeface="Arial" charset="0"/>
          </a:endParaRPr>
        </a:p>
        <a:p>
          <a:pPr>
            <a:lnSpc>
              <a:spcPct val="150000"/>
            </a:lnSpc>
          </a:pPr>
          <a:r>
            <a:rPr lang="en-GB" altLang="cs-CZ" b="1" u="sng" dirty="0" err="1" smtClean="0">
              <a:latin typeface="Arial" charset="0"/>
            </a:rPr>
            <a:t>zkoušky</a:t>
          </a:r>
          <a:r>
            <a:rPr lang="en-GB" altLang="cs-CZ" dirty="0" smtClean="0">
              <a:latin typeface="Arial" charset="0"/>
            </a:rPr>
            <a:t> </a:t>
          </a:r>
          <a:endParaRPr lang="cs-CZ" dirty="0"/>
        </a:p>
      </dgm:t>
    </dgm:pt>
    <dgm:pt modelId="{5221F8A3-A99F-4377-B0ED-BEC4D37DDCF1}" type="parTrans" cxnId="{A90DEA20-29A5-41BD-A93E-DD86E0105D49}">
      <dgm:prSet/>
      <dgm:spPr/>
      <dgm:t>
        <a:bodyPr/>
        <a:lstStyle/>
        <a:p>
          <a:endParaRPr lang="cs-CZ"/>
        </a:p>
      </dgm:t>
    </dgm:pt>
    <dgm:pt modelId="{05737F3D-2672-4C7E-BD24-74C52CF40487}" type="sibTrans" cxnId="{A90DEA20-29A5-41BD-A93E-DD86E0105D49}">
      <dgm:prSet/>
      <dgm:spPr/>
      <dgm:t>
        <a:bodyPr/>
        <a:lstStyle/>
        <a:p>
          <a:endParaRPr lang="cs-CZ"/>
        </a:p>
      </dgm:t>
    </dgm:pt>
    <dgm:pt modelId="{3226991C-8169-478E-AD0B-0D1CA46C8D34}" type="pres">
      <dgm:prSet presAssocID="{161FAF63-9165-4D89-8147-375802E7AD3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686B7C2-3A13-49D5-A2DA-F57AA14205D8}" type="pres">
      <dgm:prSet presAssocID="{5B00088D-DF1E-4048-87A9-7E0629D1FF37}" presName="singleCycle" presStyleCnt="0"/>
      <dgm:spPr/>
    </dgm:pt>
    <dgm:pt modelId="{0942EE9B-2AB1-4A0E-95EA-56E78BEF43BE}" type="pres">
      <dgm:prSet presAssocID="{5B00088D-DF1E-4048-87A9-7E0629D1FF37}" presName="singleCenter" presStyleLbl="node1" presStyleIdx="0" presStyleCnt="3" custScaleX="151479" custScaleY="142166" custLinFactNeighborX="2552" custLinFactNeighborY="9637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503345F1-8E1F-46FD-A2FE-553774B3AF2F}" type="pres">
      <dgm:prSet presAssocID="{597C5C16-3181-4D27-A08A-D4215C8554AE}" presName="Name56" presStyleLbl="parChTrans1D2" presStyleIdx="0" presStyleCnt="2"/>
      <dgm:spPr/>
      <dgm:t>
        <a:bodyPr/>
        <a:lstStyle/>
        <a:p>
          <a:endParaRPr lang="cs-CZ"/>
        </a:p>
      </dgm:t>
    </dgm:pt>
    <dgm:pt modelId="{C1F78732-9220-4431-BC42-34570DFCAF0C}" type="pres">
      <dgm:prSet presAssocID="{13F19876-508E-4767-8284-1AB7300FDC35}" presName="text0" presStyleLbl="node1" presStyleIdx="1" presStyleCnt="3" custScaleX="166363" custScaleY="310103" custRadScaleRad="158557" custRadScaleInc="10777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5E5AD5-5C64-4F27-8AFB-2804EE51648B}" type="pres">
      <dgm:prSet presAssocID="{5221F8A3-A99F-4377-B0ED-BEC4D37DDCF1}" presName="Name56" presStyleLbl="parChTrans1D2" presStyleIdx="1" presStyleCnt="2"/>
      <dgm:spPr/>
      <dgm:t>
        <a:bodyPr/>
        <a:lstStyle/>
        <a:p>
          <a:endParaRPr lang="cs-CZ"/>
        </a:p>
      </dgm:t>
    </dgm:pt>
    <dgm:pt modelId="{3095341C-18C6-4998-881A-A511B6BB8B1C}" type="pres">
      <dgm:prSet presAssocID="{1A38EB3C-604F-41CA-B11D-7F31E4C4F31C}" presName="text0" presStyleLbl="node1" presStyleIdx="2" presStyleCnt="3" custScaleX="193383" custScaleY="306194" custRadScaleRad="151258" custRadScaleInc="936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3A7B8D2-D9EB-426D-B0C4-FAA7CE97A484}" type="presOf" srcId="{5B00088D-DF1E-4048-87A9-7E0629D1FF37}" destId="{0942EE9B-2AB1-4A0E-95EA-56E78BEF43BE}" srcOrd="0" destOrd="0" presId="urn:microsoft.com/office/officeart/2008/layout/RadialCluster"/>
    <dgm:cxn modelId="{DEF719BB-C224-4D15-BCBB-A8DEF6629CA3}" srcId="{161FAF63-9165-4D89-8147-375802E7AD3F}" destId="{5B00088D-DF1E-4048-87A9-7E0629D1FF37}" srcOrd="0" destOrd="0" parTransId="{251206D0-99C1-4AF4-81D2-21353A08C2F0}" sibTransId="{0BE0EC97-C95D-4C98-A38B-9EC1122CE461}"/>
    <dgm:cxn modelId="{35CB5A22-A27A-4449-9761-1DE115DBD96D}" type="presOf" srcId="{13F19876-508E-4767-8284-1AB7300FDC35}" destId="{C1F78732-9220-4431-BC42-34570DFCAF0C}" srcOrd="0" destOrd="0" presId="urn:microsoft.com/office/officeart/2008/layout/RadialCluster"/>
    <dgm:cxn modelId="{425D4B0E-D317-4F7D-AACD-FA21DD4C2160}" type="presOf" srcId="{597C5C16-3181-4D27-A08A-D4215C8554AE}" destId="{503345F1-8E1F-46FD-A2FE-553774B3AF2F}" srcOrd="0" destOrd="0" presId="urn:microsoft.com/office/officeart/2008/layout/RadialCluster"/>
    <dgm:cxn modelId="{A90DEA20-29A5-41BD-A93E-DD86E0105D49}" srcId="{5B00088D-DF1E-4048-87A9-7E0629D1FF37}" destId="{1A38EB3C-604F-41CA-B11D-7F31E4C4F31C}" srcOrd="1" destOrd="0" parTransId="{5221F8A3-A99F-4377-B0ED-BEC4D37DDCF1}" sibTransId="{05737F3D-2672-4C7E-BD24-74C52CF40487}"/>
    <dgm:cxn modelId="{F360E204-4AC7-479D-B7CE-3A3CFDDC46E5}" srcId="{5B00088D-DF1E-4048-87A9-7E0629D1FF37}" destId="{13F19876-508E-4767-8284-1AB7300FDC35}" srcOrd="0" destOrd="0" parTransId="{597C5C16-3181-4D27-A08A-D4215C8554AE}" sibTransId="{1CD7C77C-6389-4387-9E2D-2B3F5A2A6A0F}"/>
    <dgm:cxn modelId="{20621639-63D9-4616-9D16-F03C0F1669ED}" type="presOf" srcId="{1A38EB3C-604F-41CA-B11D-7F31E4C4F31C}" destId="{3095341C-18C6-4998-881A-A511B6BB8B1C}" srcOrd="0" destOrd="0" presId="urn:microsoft.com/office/officeart/2008/layout/RadialCluster"/>
    <dgm:cxn modelId="{7E6E05AD-E6E9-43B7-B553-12CD53E250B5}" type="presOf" srcId="{161FAF63-9165-4D89-8147-375802E7AD3F}" destId="{3226991C-8169-478E-AD0B-0D1CA46C8D34}" srcOrd="0" destOrd="0" presId="urn:microsoft.com/office/officeart/2008/layout/RadialCluster"/>
    <dgm:cxn modelId="{51604490-2506-4BAA-8713-05C0EC736D94}" type="presOf" srcId="{5221F8A3-A99F-4377-B0ED-BEC4D37DDCF1}" destId="{065E5AD5-5C64-4F27-8AFB-2804EE51648B}" srcOrd="0" destOrd="0" presId="urn:microsoft.com/office/officeart/2008/layout/RadialCluster"/>
    <dgm:cxn modelId="{532C1B93-B268-446E-8DD7-DE50A11F9559}" type="presParOf" srcId="{3226991C-8169-478E-AD0B-0D1CA46C8D34}" destId="{2686B7C2-3A13-49D5-A2DA-F57AA14205D8}" srcOrd="0" destOrd="0" presId="urn:microsoft.com/office/officeart/2008/layout/RadialCluster"/>
    <dgm:cxn modelId="{7B6947C2-500B-4DFB-A578-69866DF840D3}" type="presParOf" srcId="{2686B7C2-3A13-49D5-A2DA-F57AA14205D8}" destId="{0942EE9B-2AB1-4A0E-95EA-56E78BEF43BE}" srcOrd="0" destOrd="0" presId="urn:microsoft.com/office/officeart/2008/layout/RadialCluster"/>
    <dgm:cxn modelId="{77C9964C-9354-4294-B6ED-CA026A3572C5}" type="presParOf" srcId="{2686B7C2-3A13-49D5-A2DA-F57AA14205D8}" destId="{503345F1-8E1F-46FD-A2FE-553774B3AF2F}" srcOrd="1" destOrd="0" presId="urn:microsoft.com/office/officeart/2008/layout/RadialCluster"/>
    <dgm:cxn modelId="{8465DCC8-E4EC-4988-87FC-6CA68EEB9FD2}" type="presParOf" srcId="{2686B7C2-3A13-49D5-A2DA-F57AA14205D8}" destId="{C1F78732-9220-4431-BC42-34570DFCAF0C}" srcOrd="2" destOrd="0" presId="urn:microsoft.com/office/officeart/2008/layout/RadialCluster"/>
    <dgm:cxn modelId="{9F3C777C-876C-477A-8457-588FB715013B}" type="presParOf" srcId="{2686B7C2-3A13-49D5-A2DA-F57AA14205D8}" destId="{065E5AD5-5C64-4F27-8AFB-2804EE51648B}" srcOrd="3" destOrd="0" presId="urn:microsoft.com/office/officeart/2008/layout/RadialCluster"/>
    <dgm:cxn modelId="{CC00FE6D-718D-41CA-8AD4-D9E08F4DF8D4}" type="presParOf" srcId="{2686B7C2-3A13-49D5-A2DA-F57AA14205D8}" destId="{3095341C-18C6-4998-881A-A511B6BB8B1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1FAF63-9165-4D89-8147-375802E7AD3F}" type="doc">
      <dgm:prSet loTypeId="urn:microsoft.com/office/officeart/2008/layout/RadialCluster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B00088D-DF1E-4048-87A9-7E0629D1FF37}">
      <dgm:prSet phldrT="[Text]"/>
      <dgm:spPr/>
      <dgm:t>
        <a:bodyPr/>
        <a:lstStyle/>
        <a:p>
          <a:r>
            <a:rPr lang="cs-CZ" dirty="0" smtClean="0"/>
            <a:t>Přijímací řízení</a:t>
          </a:r>
          <a:endParaRPr lang="cs-CZ" dirty="0"/>
        </a:p>
      </dgm:t>
    </dgm:pt>
    <dgm:pt modelId="{251206D0-99C1-4AF4-81D2-21353A08C2F0}" type="parTrans" cxnId="{DEF719BB-C224-4D15-BCBB-A8DEF6629CA3}">
      <dgm:prSet/>
      <dgm:spPr/>
      <dgm:t>
        <a:bodyPr/>
        <a:lstStyle/>
        <a:p>
          <a:endParaRPr lang="cs-CZ"/>
        </a:p>
      </dgm:t>
    </dgm:pt>
    <dgm:pt modelId="{0BE0EC97-C95D-4C98-A38B-9EC1122CE461}" type="sibTrans" cxnId="{DEF719BB-C224-4D15-BCBB-A8DEF6629CA3}">
      <dgm:prSet/>
      <dgm:spPr/>
      <dgm:t>
        <a:bodyPr/>
        <a:lstStyle/>
        <a:p>
          <a:endParaRPr lang="cs-CZ"/>
        </a:p>
      </dgm:t>
    </dgm:pt>
    <dgm:pt modelId="{1A38EB3C-604F-41CA-B11D-7F31E4C4F31C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GB" altLang="cs-CZ" dirty="0" smtClean="0">
              <a:latin typeface="Arial" charset="0"/>
            </a:rPr>
            <a:t>p</a:t>
          </a:r>
          <a:r>
            <a:rPr lang="cs-CZ" altLang="cs-CZ" dirty="0" err="1" smtClean="0">
              <a:latin typeface="Arial" charset="0"/>
            </a:rPr>
            <a:t>ísemný</a:t>
          </a:r>
          <a:r>
            <a:rPr lang="cs-CZ" altLang="cs-CZ" dirty="0" smtClean="0">
              <a:latin typeface="Arial" charset="0"/>
            </a:rPr>
            <a:t> test z oblasti bezpečnosti a kvality potravin</a:t>
          </a:r>
          <a:endParaRPr lang="cs-CZ" dirty="0"/>
        </a:p>
      </dgm:t>
    </dgm:pt>
    <dgm:pt modelId="{5221F8A3-A99F-4377-B0ED-BEC4D37DDCF1}" type="parTrans" cxnId="{A90DEA20-29A5-41BD-A93E-DD86E0105D49}">
      <dgm:prSet/>
      <dgm:spPr/>
      <dgm:t>
        <a:bodyPr/>
        <a:lstStyle/>
        <a:p>
          <a:endParaRPr lang="cs-CZ"/>
        </a:p>
      </dgm:t>
    </dgm:pt>
    <dgm:pt modelId="{05737F3D-2672-4C7E-BD24-74C52CF40487}" type="sibTrans" cxnId="{A90DEA20-29A5-41BD-A93E-DD86E0105D49}">
      <dgm:prSet/>
      <dgm:spPr/>
      <dgm:t>
        <a:bodyPr/>
        <a:lstStyle/>
        <a:p>
          <a:endParaRPr lang="cs-CZ"/>
        </a:p>
      </dgm:t>
    </dgm:pt>
    <dgm:pt modelId="{3226991C-8169-478E-AD0B-0D1CA46C8D34}" type="pres">
      <dgm:prSet presAssocID="{161FAF63-9165-4D89-8147-375802E7AD3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686B7C2-3A13-49D5-A2DA-F57AA14205D8}" type="pres">
      <dgm:prSet presAssocID="{5B00088D-DF1E-4048-87A9-7E0629D1FF37}" presName="singleCycle" presStyleCnt="0"/>
      <dgm:spPr/>
    </dgm:pt>
    <dgm:pt modelId="{0942EE9B-2AB1-4A0E-95EA-56E78BEF43BE}" type="pres">
      <dgm:prSet presAssocID="{5B00088D-DF1E-4048-87A9-7E0629D1FF37}" presName="singleCenter" presStyleLbl="node1" presStyleIdx="0" presStyleCnt="2" custScaleX="122171" custScaleY="123075" custLinFactNeighborX="49201" custLinFactNeighborY="1790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065E5AD5-5C64-4F27-8AFB-2804EE51648B}" type="pres">
      <dgm:prSet presAssocID="{5221F8A3-A99F-4377-B0ED-BEC4D37DDCF1}" presName="Name56" presStyleLbl="parChTrans1D2" presStyleIdx="0" presStyleCnt="1"/>
      <dgm:spPr/>
      <dgm:t>
        <a:bodyPr/>
        <a:lstStyle/>
        <a:p>
          <a:endParaRPr lang="cs-CZ"/>
        </a:p>
      </dgm:t>
    </dgm:pt>
    <dgm:pt modelId="{3095341C-18C6-4998-881A-A511B6BB8B1C}" type="pres">
      <dgm:prSet presAssocID="{1A38EB3C-604F-41CA-B11D-7F31E4C4F31C}" presName="text0" presStyleLbl="node1" presStyleIdx="1" presStyleCnt="2" custScaleX="97034" custScaleY="218184" custRadScaleRad="38591" custRadScaleInc="956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61180DE-2748-46CA-8ED3-896003E9D79A}" type="presOf" srcId="{1A38EB3C-604F-41CA-B11D-7F31E4C4F31C}" destId="{3095341C-18C6-4998-881A-A511B6BB8B1C}" srcOrd="0" destOrd="0" presId="urn:microsoft.com/office/officeart/2008/layout/RadialCluster"/>
    <dgm:cxn modelId="{CF448F03-DF81-4880-AE88-E89D0F3E58C2}" type="presOf" srcId="{161FAF63-9165-4D89-8147-375802E7AD3F}" destId="{3226991C-8169-478E-AD0B-0D1CA46C8D34}" srcOrd="0" destOrd="0" presId="urn:microsoft.com/office/officeart/2008/layout/RadialCluster"/>
    <dgm:cxn modelId="{A90DEA20-29A5-41BD-A93E-DD86E0105D49}" srcId="{5B00088D-DF1E-4048-87A9-7E0629D1FF37}" destId="{1A38EB3C-604F-41CA-B11D-7F31E4C4F31C}" srcOrd="0" destOrd="0" parTransId="{5221F8A3-A99F-4377-B0ED-BEC4D37DDCF1}" sibTransId="{05737F3D-2672-4C7E-BD24-74C52CF40487}"/>
    <dgm:cxn modelId="{45D5348A-92DF-4748-AAA6-6E929C2E6BD0}" type="presOf" srcId="{5221F8A3-A99F-4377-B0ED-BEC4D37DDCF1}" destId="{065E5AD5-5C64-4F27-8AFB-2804EE51648B}" srcOrd="0" destOrd="0" presId="urn:microsoft.com/office/officeart/2008/layout/RadialCluster"/>
    <dgm:cxn modelId="{DEF719BB-C224-4D15-BCBB-A8DEF6629CA3}" srcId="{161FAF63-9165-4D89-8147-375802E7AD3F}" destId="{5B00088D-DF1E-4048-87A9-7E0629D1FF37}" srcOrd="0" destOrd="0" parTransId="{251206D0-99C1-4AF4-81D2-21353A08C2F0}" sibTransId="{0BE0EC97-C95D-4C98-A38B-9EC1122CE461}"/>
    <dgm:cxn modelId="{58BF262F-B158-468D-838C-22510E0C520F}" type="presOf" srcId="{5B00088D-DF1E-4048-87A9-7E0629D1FF37}" destId="{0942EE9B-2AB1-4A0E-95EA-56E78BEF43BE}" srcOrd="0" destOrd="0" presId="urn:microsoft.com/office/officeart/2008/layout/RadialCluster"/>
    <dgm:cxn modelId="{DD128F6A-BF52-4341-85E5-A015F00C6683}" type="presParOf" srcId="{3226991C-8169-478E-AD0B-0D1CA46C8D34}" destId="{2686B7C2-3A13-49D5-A2DA-F57AA14205D8}" srcOrd="0" destOrd="0" presId="urn:microsoft.com/office/officeart/2008/layout/RadialCluster"/>
    <dgm:cxn modelId="{24FB757E-35F5-4D4F-8454-059F0CC6B2E7}" type="presParOf" srcId="{2686B7C2-3A13-49D5-A2DA-F57AA14205D8}" destId="{0942EE9B-2AB1-4A0E-95EA-56E78BEF43BE}" srcOrd="0" destOrd="0" presId="urn:microsoft.com/office/officeart/2008/layout/RadialCluster"/>
    <dgm:cxn modelId="{15A8ED01-B4AA-4134-B3C2-89A4925EEAB2}" type="presParOf" srcId="{2686B7C2-3A13-49D5-A2DA-F57AA14205D8}" destId="{065E5AD5-5C64-4F27-8AFB-2804EE51648B}" srcOrd="1" destOrd="0" presId="urn:microsoft.com/office/officeart/2008/layout/RadialCluster"/>
    <dgm:cxn modelId="{6897DE11-B646-4465-B746-15CE556EF5E2}" type="presParOf" srcId="{2686B7C2-3A13-49D5-A2DA-F57AA14205D8}" destId="{3095341C-18C6-4998-881A-A511B6BB8B1C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1FAF63-9165-4D89-8147-375802E7AD3F}" type="doc">
      <dgm:prSet loTypeId="urn:microsoft.com/office/officeart/2008/layout/RadialCluster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B00088D-DF1E-4048-87A9-7E0629D1FF37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cs-CZ" dirty="0" smtClean="0"/>
            <a:t>Přijímací řízení</a:t>
          </a:r>
          <a:endParaRPr lang="cs-CZ" dirty="0"/>
        </a:p>
      </dgm:t>
    </dgm:pt>
    <dgm:pt modelId="{251206D0-99C1-4AF4-81D2-21353A08C2F0}" type="parTrans" cxnId="{DEF719BB-C224-4D15-BCBB-A8DEF6629CA3}">
      <dgm:prSet/>
      <dgm:spPr/>
      <dgm:t>
        <a:bodyPr/>
        <a:lstStyle/>
        <a:p>
          <a:endParaRPr lang="cs-CZ"/>
        </a:p>
      </dgm:t>
    </dgm:pt>
    <dgm:pt modelId="{0BE0EC97-C95D-4C98-A38B-9EC1122CE461}" type="sibTrans" cxnId="{DEF719BB-C224-4D15-BCBB-A8DEF6629CA3}">
      <dgm:prSet/>
      <dgm:spPr/>
      <dgm:t>
        <a:bodyPr/>
        <a:lstStyle/>
        <a:p>
          <a:endParaRPr lang="cs-CZ"/>
        </a:p>
      </dgm:t>
    </dgm:pt>
    <dgm:pt modelId="{5DD3FA3D-F78D-4CEF-BFDF-EE5E0D341B22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GB" altLang="cs-CZ" smtClean="0">
              <a:latin typeface="+mn-lt"/>
            </a:rPr>
            <a:t>prospěch z předchozího studia</a:t>
          </a:r>
          <a:r>
            <a:rPr lang="cs-CZ" altLang="cs-CZ" smtClean="0">
              <a:latin typeface="+mn-lt"/>
            </a:rPr>
            <a:t> </a:t>
          </a:r>
          <a:r>
            <a:rPr lang="en-GB" altLang="cs-CZ" b="1" smtClean="0">
              <a:latin typeface="+mn-lt"/>
            </a:rPr>
            <a:t>(</a:t>
          </a:r>
          <a:r>
            <a:rPr lang="en-GB" altLang="cs-CZ" b="1" u="sng" smtClean="0">
              <a:latin typeface="+mn-lt"/>
            </a:rPr>
            <a:t>bez přijímací </a:t>
          </a:r>
          <a:r>
            <a:rPr lang="cs-CZ" altLang="cs-CZ" b="1" u="sng" smtClean="0">
              <a:latin typeface="+mn-lt"/>
            </a:rPr>
            <a:t> </a:t>
          </a:r>
          <a:r>
            <a:rPr lang="en-GB" altLang="cs-CZ" b="1" u="sng" smtClean="0">
              <a:latin typeface="+mn-lt"/>
            </a:rPr>
            <a:t>zkoušky</a:t>
          </a:r>
          <a:r>
            <a:rPr lang="cs-CZ" altLang="cs-CZ" b="1" u="sng" smtClean="0">
              <a:latin typeface="+mn-lt"/>
            </a:rPr>
            <a:t> </a:t>
          </a:r>
          <a:r>
            <a:rPr lang="en-GB" altLang="cs-CZ" b="1" u="sng" smtClean="0">
              <a:latin typeface="+mn-lt"/>
            </a:rPr>
            <a:t>do </a:t>
          </a:r>
          <a:r>
            <a:rPr lang="en-GB" altLang="cs-CZ" b="1" u="sng" smtClean="0">
              <a:latin typeface="+mn-lt"/>
              <a:cs typeface="Arial" charset="0"/>
            </a:rPr>
            <a:t>Ø </a:t>
          </a:r>
          <a:r>
            <a:rPr lang="en-GB" altLang="cs-CZ" b="1" u="sng" smtClean="0">
              <a:latin typeface="+mn-lt"/>
            </a:rPr>
            <a:t>1,25</a:t>
          </a:r>
          <a:r>
            <a:rPr lang="en-GB" altLang="cs-CZ" b="1" smtClean="0">
              <a:latin typeface="+mn-lt"/>
            </a:rPr>
            <a:t>)</a:t>
          </a:r>
          <a:endParaRPr lang="cs-CZ" dirty="0">
            <a:latin typeface="+mn-lt"/>
          </a:endParaRPr>
        </a:p>
      </dgm:t>
    </dgm:pt>
    <dgm:pt modelId="{CD077D42-D4A1-410F-AEBC-9D6426CA7117}" type="parTrans" cxnId="{1D201059-3557-4434-847D-985C67640FA5}">
      <dgm:prSet/>
      <dgm:spPr/>
      <dgm:t>
        <a:bodyPr/>
        <a:lstStyle/>
        <a:p>
          <a:endParaRPr lang="cs-CZ"/>
        </a:p>
      </dgm:t>
    </dgm:pt>
    <dgm:pt modelId="{AD9977F5-B66E-45E3-A83F-B15A8CF5C37F}" type="sibTrans" cxnId="{1D201059-3557-4434-847D-985C67640FA5}">
      <dgm:prSet/>
      <dgm:spPr/>
      <dgm:t>
        <a:bodyPr/>
        <a:lstStyle/>
        <a:p>
          <a:endParaRPr lang="cs-CZ"/>
        </a:p>
      </dgm:t>
    </dgm:pt>
    <dgm:pt modelId="{13F19876-508E-4767-8284-1AB7300FDC35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GB" altLang="cs-CZ" smtClean="0">
              <a:latin typeface="+mn-lt"/>
            </a:rPr>
            <a:t>doložené aktivity nad rámec SŠ studia související s oborem</a:t>
          </a:r>
          <a:endParaRPr lang="cs-CZ" dirty="0">
            <a:latin typeface="+mn-lt"/>
          </a:endParaRPr>
        </a:p>
      </dgm:t>
    </dgm:pt>
    <dgm:pt modelId="{597C5C16-3181-4D27-A08A-D4215C8554AE}" type="parTrans" cxnId="{F360E204-4AC7-479D-B7CE-3A3CFDDC46E5}">
      <dgm:prSet/>
      <dgm:spPr/>
      <dgm:t>
        <a:bodyPr/>
        <a:lstStyle/>
        <a:p>
          <a:endParaRPr lang="cs-CZ"/>
        </a:p>
      </dgm:t>
    </dgm:pt>
    <dgm:pt modelId="{1CD7C77C-6389-4387-9E2D-2B3F5A2A6A0F}" type="sibTrans" cxnId="{F360E204-4AC7-479D-B7CE-3A3CFDDC46E5}">
      <dgm:prSet/>
      <dgm:spPr/>
      <dgm:t>
        <a:bodyPr/>
        <a:lstStyle/>
        <a:p>
          <a:endParaRPr lang="cs-CZ"/>
        </a:p>
      </dgm:t>
    </dgm:pt>
    <dgm:pt modelId="{1A38EB3C-604F-41CA-B11D-7F31E4C4F31C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GB" altLang="cs-CZ" dirty="0" err="1" smtClean="0">
              <a:latin typeface="+mn-lt"/>
            </a:rPr>
            <a:t>písemný</a:t>
          </a:r>
          <a:r>
            <a:rPr lang="en-GB" altLang="cs-CZ" dirty="0" smtClean="0">
              <a:latin typeface="+mn-lt"/>
            </a:rPr>
            <a:t> test z </a:t>
          </a:r>
          <a:r>
            <a:rPr lang="en-GB" altLang="cs-CZ" dirty="0" err="1" smtClean="0">
              <a:latin typeface="+mn-lt"/>
            </a:rPr>
            <a:t>biologie</a:t>
          </a:r>
          <a:endParaRPr lang="cs-CZ" dirty="0">
            <a:latin typeface="+mn-lt"/>
          </a:endParaRPr>
        </a:p>
      </dgm:t>
    </dgm:pt>
    <dgm:pt modelId="{5221F8A3-A99F-4377-B0ED-BEC4D37DDCF1}" type="parTrans" cxnId="{A90DEA20-29A5-41BD-A93E-DD86E0105D49}">
      <dgm:prSet/>
      <dgm:spPr/>
      <dgm:t>
        <a:bodyPr/>
        <a:lstStyle/>
        <a:p>
          <a:endParaRPr lang="cs-CZ"/>
        </a:p>
      </dgm:t>
    </dgm:pt>
    <dgm:pt modelId="{05737F3D-2672-4C7E-BD24-74C52CF40487}" type="sibTrans" cxnId="{A90DEA20-29A5-41BD-A93E-DD86E0105D49}">
      <dgm:prSet/>
      <dgm:spPr/>
      <dgm:t>
        <a:bodyPr/>
        <a:lstStyle/>
        <a:p>
          <a:endParaRPr lang="cs-CZ"/>
        </a:p>
      </dgm:t>
    </dgm:pt>
    <dgm:pt modelId="{3226991C-8169-478E-AD0B-0D1CA46C8D34}" type="pres">
      <dgm:prSet presAssocID="{161FAF63-9165-4D89-8147-375802E7AD3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686B7C2-3A13-49D5-A2DA-F57AA14205D8}" type="pres">
      <dgm:prSet presAssocID="{5B00088D-DF1E-4048-87A9-7E0629D1FF37}" presName="singleCycle" presStyleCnt="0"/>
      <dgm:spPr/>
    </dgm:pt>
    <dgm:pt modelId="{0942EE9B-2AB1-4A0E-95EA-56E78BEF43BE}" type="pres">
      <dgm:prSet presAssocID="{5B00088D-DF1E-4048-87A9-7E0629D1FF37}" presName="singleCenter" presStyleLbl="node1" presStyleIdx="0" presStyleCnt="4" custScaleX="151479" custScaleY="142166" custLinFactNeighborX="739" custLinFactNeighborY="22482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359D3203-C34D-48B6-82A6-3E935FEB0838}" type="pres">
      <dgm:prSet presAssocID="{CD077D42-D4A1-410F-AEBC-9D6426CA7117}" presName="Name56" presStyleLbl="parChTrans1D2" presStyleIdx="0" presStyleCnt="3"/>
      <dgm:spPr/>
      <dgm:t>
        <a:bodyPr/>
        <a:lstStyle/>
        <a:p>
          <a:endParaRPr lang="cs-CZ"/>
        </a:p>
      </dgm:t>
    </dgm:pt>
    <dgm:pt modelId="{298BA945-9FA6-496A-A06D-81E508CB15C8}" type="pres">
      <dgm:prSet presAssocID="{5DD3FA3D-F78D-4CEF-BFDF-EE5E0D341B22}" presName="text0" presStyleLbl="node1" presStyleIdx="1" presStyleCnt="4" custScaleX="383310" custScaleY="136466" custRadScaleRad="50950" custRadScaleInc="23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3345F1-8E1F-46FD-A2FE-553774B3AF2F}" type="pres">
      <dgm:prSet presAssocID="{597C5C16-3181-4D27-A08A-D4215C8554AE}" presName="Name56" presStyleLbl="parChTrans1D2" presStyleIdx="1" presStyleCnt="3"/>
      <dgm:spPr/>
      <dgm:t>
        <a:bodyPr/>
        <a:lstStyle/>
        <a:p>
          <a:endParaRPr lang="cs-CZ"/>
        </a:p>
      </dgm:t>
    </dgm:pt>
    <dgm:pt modelId="{C1F78732-9220-4431-BC42-34570DFCAF0C}" type="pres">
      <dgm:prSet presAssocID="{13F19876-508E-4767-8284-1AB7300FDC35}" presName="text0" presStyleLbl="node1" presStyleIdx="2" presStyleCnt="4" custScaleX="166363" custScaleY="323133" custRadScaleRad="138395" custRadScaleInc="-368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5E5AD5-5C64-4F27-8AFB-2804EE51648B}" type="pres">
      <dgm:prSet presAssocID="{5221F8A3-A99F-4377-B0ED-BEC4D37DDCF1}" presName="Name56" presStyleLbl="parChTrans1D2" presStyleIdx="2" presStyleCnt="3"/>
      <dgm:spPr/>
      <dgm:t>
        <a:bodyPr/>
        <a:lstStyle/>
        <a:p>
          <a:endParaRPr lang="cs-CZ"/>
        </a:p>
      </dgm:t>
    </dgm:pt>
    <dgm:pt modelId="{3095341C-18C6-4998-881A-A511B6BB8B1C}" type="pres">
      <dgm:prSet presAssocID="{1A38EB3C-604F-41CA-B11D-7F31E4C4F31C}" presName="text0" presStyleLbl="node1" presStyleIdx="3" presStyleCnt="4" custScaleX="193383" custScaleY="306194" custRadScaleRad="140497" custRadScaleInc="419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27166BB-0ECB-4ED7-88BE-59AD750611B1}" type="presOf" srcId="{5221F8A3-A99F-4377-B0ED-BEC4D37DDCF1}" destId="{065E5AD5-5C64-4F27-8AFB-2804EE51648B}" srcOrd="0" destOrd="0" presId="urn:microsoft.com/office/officeart/2008/layout/RadialCluster"/>
    <dgm:cxn modelId="{F3E8CF90-9731-4859-9068-6A3BE7D38BAF}" type="presOf" srcId="{13F19876-508E-4767-8284-1AB7300FDC35}" destId="{C1F78732-9220-4431-BC42-34570DFCAF0C}" srcOrd="0" destOrd="0" presId="urn:microsoft.com/office/officeart/2008/layout/RadialCluster"/>
    <dgm:cxn modelId="{D61F6953-1707-4472-973C-922757B761FC}" type="presOf" srcId="{CD077D42-D4A1-410F-AEBC-9D6426CA7117}" destId="{359D3203-C34D-48B6-82A6-3E935FEB0838}" srcOrd="0" destOrd="0" presId="urn:microsoft.com/office/officeart/2008/layout/RadialCluster"/>
    <dgm:cxn modelId="{3BA5DF8E-1349-44FD-8496-850D1E7B2E28}" type="presOf" srcId="{1A38EB3C-604F-41CA-B11D-7F31E4C4F31C}" destId="{3095341C-18C6-4998-881A-A511B6BB8B1C}" srcOrd="0" destOrd="0" presId="urn:microsoft.com/office/officeart/2008/layout/RadialCluster"/>
    <dgm:cxn modelId="{F360E204-4AC7-479D-B7CE-3A3CFDDC46E5}" srcId="{5B00088D-DF1E-4048-87A9-7E0629D1FF37}" destId="{13F19876-508E-4767-8284-1AB7300FDC35}" srcOrd="1" destOrd="0" parTransId="{597C5C16-3181-4D27-A08A-D4215C8554AE}" sibTransId="{1CD7C77C-6389-4387-9E2D-2B3F5A2A6A0F}"/>
    <dgm:cxn modelId="{188E1F2C-9E0E-4534-B20D-BA8DE435212D}" type="presOf" srcId="{5B00088D-DF1E-4048-87A9-7E0629D1FF37}" destId="{0942EE9B-2AB1-4A0E-95EA-56E78BEF43BE}" srcOrd="0" destOrd="0" presId="urn:microsoft.com/office/officeart/2008/layout/RadialCluster"/>
    <dgm:cxn modelId="{5528E051-7133-42E3-9F8C-4BBAF2658AEF}" type="presOf" srcId="{5DD3FA3D-F78D-4CEF-BFDF-EE5E0D341B22}" destId="{298BA945-9FA6-496A-A06D-81E508CB15C8}" srcOrd="0" destOrd="0" presId="urn:microsoft.com/office/officeart/2008/layout/RadialCluster"/>
    <dgm:cxn modelId="{DB42667E-D541-47E9-922F-CED016E879FE}" type="presOf" srcId="{161FAF63-9165-4D89-8147-375802E7AD3F}" destId="{3226991C-8169-478E-AD0B-0D1CA46C8D34}" srcOrd="0" destOrd="0" presId="urn:microsoft.com/office/officeart/2008/layout/RadialCluster"/>
    <dgm:cxn modelId="{A90DEA20-29A5-41BD-A93E-DD86E0105D49}" srcId="{5B00088D-DF1E-4048-87A9-7E0629D1FF37}" destId="{1A38EB3C-604F-41CA-B11D-7F31E4C4F31C}" srcOrd="2" destOrd="0" parTransId="{5221F8A3-A99F-4377-B0ED-BEC4D37DDCF1}" sibTransId="{05737F3D-2672-4C7E-BD24-74C52CF40487}"/>
    <dgm:cxn modelId="{DAC0BD64-1383-4C15-928D-BFC99F582C3E}" type="presOf" srcId="{597C5C16-3181-4D27-A08A-D4215C8554AE}" destId="{503345F1-8E1F-46FD-A2FE-553774B3AF2F}" srcOrd="0" destOrd="0" presId="urn:microsoft.com/office/officeart/2008/layout/RadialCluster"/>
    <dgm:cxn modelId="{DEF719BB-C224-4D15-BCBB-A8DEF6629CA3}" srcId="{161FAF63-9165-4D89-8147-375802E7AD3F}" destId="{5B00088D-DF1E-4048-87A9-7E0629D1FF37}" srcOrd="0" destOrd="0" parTransId="{251206D0-99C1-4AF4-81D2-21353A08C2F0}" sibTransId="{0BE0EC97-C95D-4C98-A38B-9EC1122CE461}"/>
    <dgm:cxn modelId="{1D201059-3557-4434-847D-985C67640FA5}" srcId="{5B00088D-DF1E-4048-87A9-7E0629D1FF37}" destId="{5DD3FA3D-F78D-4CEF-BFDF-EE5E0D341B22}" srcOrd="0" destOrd="0" parTransId="{CD077D42-D4A1-410F-AEBC-9D6426CA7117}" sibTransId="{AD9977F5-B66E-45E3-A83F-B15A8CF5C37F}"/>
    <dgm:cxn modelId="{5B6098B0-1EEF-43AD-B81A-FE4114744560}" type="presParOf" srcId="{3226991C-8169-478E-AD0B-0D1CA46C8D34}" destId="{2686B7C2-3A13-49D5-A2DA-F57AA14205D8}" srcOrd="0" destOrd="0" presId="urn:microsoft.com/office/officeart/2008/layout/RadialCluster"/>
    <dgm:cxn modelId="{99BC7EEE-2E68-4709-9197-0830BC2F839B}" type="presParOf" srcId="{2686B7C2-3A13-49D5-A2DA-F57AA14205D8}" destId="{0942EE9B-2AB1-4A0E-95EA-56E78BEF43BE}" srcOrd="0" destOrd="0" presId="urn:microsoft.com/office/officeart/2008/layout/RadialCluster"/>
    <dgm:cxn modelId="{16B5B9A5-58E8-4A47-A227-F2B1FB754307}" type="presParOf" srcId="{2686B7C2-3A13-49D5-A2DA-F57AA14205D8}" destId="{359D3203-C34D-48B6-82A6-3E935FEB0838}" srcOrd="1" destOrd="0" presId="urn:microsoft.com/office/officeart/2008/layout/RadialCluster"/>
    <dgm:cxn modelId="{5F290C4B-75FD-48A8-AA6A-2BFBE13F6B2D}" type="presParOf" srcId="{2686B7C2-3A13-49D5-A2DA-F57AA14205D8}" destId="{298BA945-9FA6-496A-A06D-81E508CB15C8}" srcOrd="2" destOrd="0" presId="urn:microsoft.com/office/officeart/2008/layout/RadialCluster"/>
    <dgm:cxn modelId="{9A956A85-000C-44DB-AE02-03BF489D0F23}" type="presParOf" srcId="{2686B7C2-3A13-49D5-A2DA-F57AA14205D8}" destId="{503345F1-8E1F-46FD-A2FE-553774B3AF2F}" srcOrd="3" destOrd="0" presId="urn:microsoft.com/office/officeart/2008/layout/RadialCluster"/>
    <dgm:cxn modelId="{E834FF5B-B2EF-40EC-903A-B96DF2AF1E0C}" type="presParOf" srcId="{2686B7C2-3A13-49D5-A2DA-F57AA14205D8}" destId="{C1F78732-9220-4431-BC42-34570DFCAF0C}" srcOrd="4" destOrd="0" presId="urn:microsoft.com/office/officeart/2008/layout/RadialCluster"/>
    <dgm:cxn modelId="{7ACF31D9-9C2C-4E4B-A9BB-995E3EE1412E}" type="presParOf" srcId="{2686B7C2-3A13-49D5-A2DA-F57AA14205D8}" destId="{065E5AD5-5C64-4F27-8AFB-2804EE51648B}" srcOrd="5" destOrd="0" presId="urn:microsoft.com/office/officeart/2008/layout/RadialCluster"/>
    <dgm:cxn modelId="{C8784295-4EE6-4CEC-ACAA-08BC5EAD4971}" type="presParOf" srcId="{2686B7C2-3A13-49D5-A2DA-F57AA14205D8}" destId="{3095341C-18C6-4998-881A-A511B6BB8B1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708E1B-29A0-404D-9BD3-34DBE52EB6A5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F35A181-8487-424C-973D-5F25FFAB2050}">
      <dgm:prSet phldrT="[Text]"/>
      <dgm:spPr/>
      <dgm:t>
        <a:bodyPr/>
        <a:lstStyle/>
        <a:p>
          <a:r>
            <a:rPr lang="en-GB" altLang="cs-CZ" b="0" i="0" dirty="0" err="1" smtClean="0">
              <a:latin typeface="+mn-lt"/>
            </a:rPr>
            <a:t>Obsah</a:t>
          </a:r>
          <a:r>
            <a:rPr lang="en-GB" altLang="cs-CZ" b="0" i="0" dirty="0" smtClean="0">
              <a:latin typeface="+mn-lt"/>
            </a:rPr>
            <a:t> </a:t>
          </a:r>
          <a:r>
            <a:rPr lang="en-GB" altLang="cs-CZ" b="0" i="0" dirty="0" err="1" smtClean="0">
              <a:latin typeface="+mn-lt"/>
            </a:rPr>
            <a:t>studijního</a:t>
          </a:r>
          <a:r>
            <a:rPr lang="en-GB" altLang="cs-CZ" b="0" i="0" dirty="0" smtClean="0">
              <a:latin typeface="+mn-lt"/>
            </a:rPr>
            <a:t> </a:t>
          </a:r>
          <a:r>
            <a:rPr lang="en-GB" altLang="cs-CZ" b="0" i="0" dirty="0" err="1" smtClean="0">
              <a:latin typeface="+mn-lt"/>
            </a:rPr>
            <a:t>plánu</a:t>
          </a:r>
          <a:endParaRPr lang="cs-CZ" b="0" i="0" dirty="0">
            <a:latin typeface="+mn-lt"/>
          </a:endParaRPr>
        </a:p>
      </dgm:t>
    </dgm:pt>
    <dgm:pt modelId="{3FC8D41A-A4FE-41AD-BDAB-5B3F6BB3875B}" type="parTrans" cxnId="{C9EC74F4-1127-4741-BA3E-E09123FA9576}">
      <dgm:prSet/>
      <dgm:spPr/>
      <dgm:t>
        <a:bodyPr/>
        <a:lstStyle/>
        <a:p>
          <a:endParaRPr lang="cs-CZ"/>
        </a:p>
      </dgm:t>
    </dgm:pt>
    <dgm:pt modelId="{78E181F2-E469-47DD-817B-9628C55D3F8A}" type="sibTrans" cxnId="{C9EC74F4-1127-4741-BA3E-E09123FA9576}">
      <dgm:prSet/>
      <dgm:spPr/>
      <dgm:t>
        <a:bodyPr/>
        <a:lstStyle/>
        <a:p>
          <a:endParaRPr lang="cs-CZ"/>
        </a:p>
      </dgm:t>
    </dgm:pt>
    <dgm:pt modelId="{F65C9FF9-A7FC-47B7-BC81-4971EA335E09}">
      <dgm:prSet phldrT="[Text]" custT="1"/>
      <dgm:spPr/>
      <dgm:t>
        <a:bodyPr/>
        <a:lstStyle/>
        <a:p>
          <a:r>
            <a:rPr lang="en-GB" altLang="cs-CZ" sz="2000" dirty="0" err="1" smtClean="0">
              <a:latin typeface="+mn-lt"/>
            </a:rPr>
            <a:t>předměty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základní</a:t>
          </a:r>
          <a:endParaRPr lang="cs-CZ" sz="2000" dirty="0">
            <a:latin typeface="+mn-lt"/>
          </a:endParaRPr>
        </a:p>
      </dgm:t>
    </dgm:pt>
    <dgm:pt modelId="{AA0D96A0-DD56-4525-96A6-402D39668783}" type="parTrans" cxnId="{2D29C2BD-03A5-4840-BDF0-D4E340777725}">
      <dgm:prSet/>
      <dgm:spPr/>
      <dgm:t>
        <a:bodyPr/>
        <a:lstStyle/>
        <a:p>
          <a:endParaRPr lang="cs-CZ"/>
        </a:p>
      </dgm:t>
    </dgm:pt>
    <dgm:pt modelId="{A5A9991F-6773-4CB4-9378-4ED4E1B13428}" type="sibTrans" cxnId="{2D29C2BD-03A5-4840-BDF0-D4E340777725}">
      <dgm:prSet/>
      <dgm:spPr/>
      <dgm:t>
        <a:bodyPr/>
        <a:lstStyle/>
        <a:p>
          <a:endParaRPr lang="cs-CZ"/>
        </a:p>
      </dgm:t>
    </dgm:pt>
    <dgm:pt modelId="{383C9E50-D767-461A-930C-C0276DC22173}">
      <dgm:prSet phldrT="[Text]" custT="1"/>
      <dgm:spPr/>
      <dgm:t>
        <a:bodyPr/>
        <a:lstStyle/>
        <a:p>
          <a:r>
            <a:rPr lang="en-GB" altLang="cs-CZ" sz="2000" dirty="0" err="1" smtClean="0">
              <a:latin typeface="+mn-lt"/>
            </a:rPr>
            <a:t>předměty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chovu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zvířat</a:t>
          </a:r>
          <a:r>
            <a:rPr lang="en-GB" altLang="cs-CZ" sz="2000" dirty="0" smtClean="0">
              <a:latin typeface="+mn-lt"/>
            </a:rPr>
            <a:t> </a:t>
          </a:r>
          <a:endParaRPr lang="cs-CZ" sz="2000" dirty="0">
            <a:latin typeface="+mn-lt"/>
          </a:endParaRPr>
        </a:p>
      </dgm:t>
    </dgm:pt>
    <dgm:pt modelId="{D4F5CB56-859C-4D8A-96F6-D1912427E599}" type="parTrans" cxnId="{D0170042-54C9-4C95-8924-0500F7848658}">
      <dgm:prSet/>
      <dgm:spPr/>
      <dgm:t>
        <a:bodyPr/>
        <a:lstStyle/>
        <a:p>
          <a:endParaRPr lang="cs-CZ"/>
        </a:p>
      </dgm:t>
    </dgm:pt>
    <dgm:pt modelId="{42408765-581B-41D5-AE2A-4ECE8D7343DB}" type="sibTrans" cxnId="{D0170042-54C9-4C95-8924-0500F7848658}">
      <dgm:prSet/>
      <dgm:spPr/>
      <dgm:t>
        <a:bodyPr/>
        <a:lstStyle/>
        <a:p>
          <a:endParaRPr lang="cs-CZ"/>
        </a:p>
      </dgm:t>
    </dgm:pt>
    <dgm:pt modelId="{0BDB44C3-E31D-4697-BFFD-98E585B27855}">
      <dgm:prSet phldrT="[Text]" custT="1"/>
      <dgm:spPr/>
      <dgm:t>
        <a:bodyPr/>
        <a:lstStyle/>
        <a:p>
          <a:r>
            <a:rPr lang="en-GB" altLang="cs-CZ" sz="2000" dirty="0" err="1" smtClean="0">
              <a:latin typeface="+mj-lt"/>
            </a:rPr>
            <a:t>předměty</a:t>
          </a:r>
          <a:r>
            <a:rPr lang="en-GB" altLang="cs-CZ" sz="2000" dirty="0" smtClean="0">
              <a:latin typeface="+mj-lt"/>
            </a:rPr>
            <a:t> </a:t>
          </a:r>
          <a:r>
            <a:rPr lang="en-GB" altLang="cs-CZ" sz="2000" dirty="0" err="1" smtClean="0">
              <a:latin typeface="+mj-lt"/>
            </a:rPr>
            <a:t>profesního</a:t>
          </a:r>
          <a:r>
            <a:rPr lang="en-GB" altLang="cs-CZ" sz="2000" dirty="0" smtClean="0">
              <a:latin typeface="+mj-lt"/>
            </a:rPr>
            <a:t> </a:t>
          </a:r>
          <a:r>
            <a:rPr lang="en-GB" altLang="cs-CZ" sz="2000" dirty="0" err="1" smtClean="0">
              <a:latin typeface="+mj-lt"/>
            </a:rPr>
            <a:t>charakteru</a:t>
          </a:r>
          <a:r>
            <a:rPr lang="en-GB" altLang="cs-CZ" sz="2000" dirty="0" smtClean="0">
              <a:latin typeface="+mj-lt"/>
            </a:rPr>
            <a:t> (</a:t>
          </a:r>
          <a:r>
            <a:rPr lang="en-GB" altLang="cs-CZ" sz="2000" dirty="0" err="1" smtClean="0">
              <a:latin typeface="+mj-lt"/>
            </a:rPr>
            <a:t>legislativa</a:t>
          </a:r>
          <a:r>
            <a:rPr lang="en-GB" altLang="cs-CZ" sz="2000" dirty="0" smtClean="0">
              <a:latin typeface="+mj-lt"/>
            </a:rPr>
            <a:t> </a:t>
          </a:r>
          <a:r>
            <a:rPr lang="en-GB" altLang="cs-CZ" sz="2000" dirty="0" err="1" smtClean="0">
              <a:latin typeface="+mj-lt"/>
            </a:rPr>
            <a:t>aj</a:t>
          </a:r>
          <a:r>
            <a:rPr lang="en-GB" altLang="cs-CZ" sz="2000" dirty="0" smtClean="0">
              <a:latin typeface="+mj-lt"/>
            </a:rPr>
            <a:t>.)</a:t>
          </a:r>
          <a:endParaRPr lang="cs-CZ" sz="2000" dirty="0">
            <a:latin typeface="+mj-lt"/>
          </a:endParaRPr>
        </a:p>
      </dgm:t>
    </dgm:pt>
    <dgm:pt modelId="{D6FF9A9E-B5C9-4BD8-8C90-9FB4A06FB507}" type="parTrans" cxnId="{A58769C9-A17A-4A06-A982-5AD690E55E50}">
      <dgm:prSet/>
      <dgm:spPr/>
      <dgm:t>
        <a:bodyPr/>
        <a:lstStyle/>
        <a:p>
          <a:endParaRPr lang="cs-CZ"/>
        </a:p>
      </dgm:t>
    </dgm:pt>
    <dgm:pt modelId="{2CF98A37-891B-46C6-B38F-EFC1C977B391}" type="sibTrans" cxnId="{A58769C9-A17A-4A06-A982-5AD690E55E50}">
      <dgm:prSet/>
      <dgm:spPr/>
      <dgm:t>
        <a:bodyPr/>
        <a:lstStyle/>
        <a:p>
          <a:endParaRPr lang="cs-CZ"/>
        </a:p>
      </dgm:t>
    </dgm:pt>
    <dgm:pt modelId="{F75F105B-F15B-403F-9BDA-B2AD8682DB63}">
      <dgm:prSet custT="1"/>
      <dgm:spPr/>
      <dgm:t>
        <a:bodyPr/>
        <a:lstStyle/>
        <a:p>
          <a:r>
            <a:rPr lang="en-GB" altLang="cs-CZ" sz="2000" dirty="0" err="1" smtClean="0">
              <a:latin typeface="+mn-lt"/>
            </a:rPr>
            <a:t>předměty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preklinické</a:t>
          </a:r>
          <a:r>
            <a:rPr lang="en-GB" altLang="cs-CZ" sz="2000" dirty="0" smtClean="0">
              <a:latin typeface="Arial" charset="0"/>
            </a:rPr>
            <a:t>  </a:t>
          </a:r>
          <a:endParaRPr lang="cs-CZ" sz="2000" dirty="0"/>
        </a:p>
      </dgm:t>
    </dgm:pt>
    <dgm:pt modelId="{3945B529-8090-43AC-8ECC-2AA6DFAF8177}" type="parTrans" cxnId="{DC85B8FB-3F4D-41A1-BCC2-11D24E615409}">
      <dgm:prSet/>
      <dgm:spPr/>
      <dgm:t>
        <a:bodyPr/>
        <a:lstStyle/>
        <a:p>
          <a:endParaRPr lang="cs-CZ"/>
        </a:p>
      </dgm:t>
    </dgm:pt>
    <dgm:pt modelId="{BEE36915-53CC-45F1-A7C8-DBC61B24D9B8}" type="sibTrans" cxnId="{DC85B8FB-3F4D-41A1-BCC2-11D24E615409}">
      <dgm:prSet/>
      <dgm:spPr/>
      <dgm:t>
        <a:bodyPr/>
        <a:lstStyle/>
        <a:p>
          <a:endParaRPr lang="cs-CZ"/>
        </a:p>
      </dgm:t>
    </dgm:pt>
    <dgm:pt modelId="{48A4392A-2382-44E9-83C9-26511B01D1E0}">
      <dgm:prSet custT="1"/>
      <dgm:spPr/>
      <dgm:t>
        <a:bodyPr/>
        <a:lstStyle/>
        <a:p>
          <a:r>
            <a:rPr lang="en-GB" altLang="cs-CZ" sz="2000" dirty="0" err="1" smtClean="0">
              <a:latin typeface="+mn-lt"/>
            </a:rPr>
            <a:t>předměty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klinické</a:t>
          </a:r>
          <a:endParaRPr lang="cs-CZ" sz="2000" dirty="0">
            <a:latin typeface="+mn-lt"/>
          </a:endParaRPr>
        </a:p>
      </dgm:t>
    </dgm:pt>
    <dgm:pt modelId="{34A76DC7-7331-45BA-865B-09209870AD61}" type="parTrans" cxnId="{A44F7977-6A86-474F-B9EF-2F1C1D9A41E3}">
      <dgm:prSet/>
      <dgm:spPr/>
      <dgm:t>
        <a:bodyPr/>
        <a:lstStyle/>
        <a:p>
          <a:endParaRPr lang="cs-CZ"/>
        </a:p>
      </dgm:t>
    </dgm:pt>
    <dgm:pt modelId="{D938E3A9-F1E5-4EE2-AAD2-9A91D09A18A4}" type="sibTrans" cxnId="{A44F7977-6A86-474F-B9EF-2F1C1D9A41E3}">
      <dgm:prSet/>
      <dgm:spPr/>
      <dgm:t>
        <a:bodyPr/>
        <a:lstStyle/>
        <a:p>
          <a:endParaRPr lang="cs-CZ"/>
        </a:p>
      </dgm:t>
    </dgm:pt>
    <dgm:pt modelId="{1DA7CA2E-DA17-4802-A026-0BFE8768E2A4}">
      <dgm:prSet custT="1"/>
      <dgm:spPr/>
      <dgm:t>
        <a:bodyPr/>
        <a:lstStyle/>
        <a:p>
          <a:r>
            <a:rPr lang="en-GB" altLang="cs-CZ" sz="2000" dirty="0" err="1" smtClean="0">
              <a:latin typeface="+mn-lt"/>
            </a:rPr>
            <a:t>předměty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hygieny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potravin</a:t>
          </a:r>
          <a:endParaRPr lang="cs-CZ" sz="2000" dirty="0">
            <a:latin typeface="+mn-lt"/>
          </a:endParaRPr>
        </a:p>
      </dgm:t>
    </dgm:pt>
    <dgm:pt modelId="{03D95C54-825A-4E93-9237-425D6A738196}" type="parTrans" cxnId="{DD2833A1-38E9-4C9E-8C39-98737ED1DFFB}">
      <dgm:prSet/>
      <dgm:spPr/>
      <dgm:t>
        <a:bodyPr/>
        <a:lstStyle/>
        <a:p>
          <a:endParaRPr lang="cs-CZ"/>
        </a:p>
      </dgm:t>
    </dgm:pt>
    <dgm:pt modelId="{B28103A3-51BD-40DC-8BDA-A63AC17ABE1C}" type="sibTrans" cxnId="{DD2833A1-38E9-4C9E-8C39-98737ED1DFFB}">
      <dgm:prSet/>
      <dgm:spPr/>
      <dgm:t>
        <a:bodyPr/>
        <a:lstStyle/>
        <a:p>
          <a:endParaRPr lang="cs-CZ"/>
        </a:p>
      </dgm:t>
    </dgm:pt>
    <dgm:pt modelId="{3205080D-B991-4F7E-88E3-300A687C89E7}" type="pres">
      <dgm:prSet presAssocID="{7D708E1B-29A0-404D-9BD3-34DBE52EB6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ECCE8EA-871B-45AE-A313-BE3458E8FCE1}" type="pres">
      <dgm:prSet presAssocID="{DF35A181-8487-424C-973D-5F25FFAB2050}" presName="root1" presStyleCnt="0"/>
      <dgm:spPr/>
    </dgm:pt>
    <dgm:pt modelId="{7B744656-879C-4607-B218-191F0AA21CF2}" type="pres">
      <dgm:prSet presAssocID="{DF35A181-8487-424C-973D-5F25FFAB2050}" presName="LevelOneTextNode" presStyleLbl="node0" presStyleIdx="0" presStyleCnt="1" custLinFactX="-8669" custLinFactNeighborX="-100000" custLinFactNeighborY="-124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5797EF3-3569-4130-AF2A-1B6EF3E7DBC1}" type="pres">
      <dgm:prSet presAssocID="{DF35A181-8487-424C-973D-5F25FFAB2050}" presName="level2hierChild" presStyleCnt="0"/>
      <dgm:spPr/>
    </dgm:pt>
    <dgm:pt modelId="{F5DD4030-92C3-4B32-876F-5125107AE74D}" type="pres">
      <dgm:prSet presAssocID="{AA0D96A0-DD56-4525-96A6-402D39668783}" presName="conn2-1" presStyleLbl="parChTrans1D2" presStyleIdx="0" presStyleCnt="6"/>
      <dgm:spPr/>
      <dgm:t>
        <a:bodyPr/>
        <a:lstStyle/>
        <a:p>
          <a:endParaRPr lang="cs-CZ"/>
        </a:p>
      </dgm:t>
    </dgm:pt>
    <dgm:pt modelId="{CE90EB83-E016-4FE4-AA65-4AF97887A9DF}" type="pres">
      <dgm:prSet presAssocID="{AA0D96A0-DD56-4525-96A6-402D39668783}" presName="connTx" presStyleLbl="parChTrans1D2" presStyleIdx="0" presStyleCnt="6"/>
      <dgm:spPr/>
      <dgm:t>
        <a:bodyPr/>
        <a:lstStyle/>
        <a:p>
          <a:endParaRPr lang="cs-CZ"/>
        </a:p>
      </dgm:t>
    </dgm:pt>
    <dgm:pt modelId="{23E51C04-5523-4F01-BF80-D7B21BA2E9D1}" type="pres">
      <dgm:prSet presAssocID="{F65C9FF9-A7FC-47B7-BC81-4971EA335E09}" presName="root2" presStyleCnt="0"/>
      <dgm:spPr/>
    </dgm:pt>
    <dgm:pt modelId="{93E091BD-38DA-4B55-AF4B-F89EF5B0A0AF}" type="pres">
      <dgm:prSet presAssocID="{F65C9FF9-A7FC-47B7-BC81-4971EA335E09}" presName="LevelTwoTextNode" presStyleLbl="node2" presStyleIdx="0" presStyleCnt="6" custScaleX="251847" custLinFactNeighborX="-5646" custLinFactNeighborY="-1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70DBA8-0AFD-4115-8593-34DCC8CBAAB4}" type="pres">
      <dgm:prSet presAssocID="{F65C9FF9-A7FC-47B7-BC81-4971EA335E09}" presName="level3hierChild" presStyleCnt="0"/>
      <dgm:spPr/>
    </dgm:pt>
    <dgm:pt modelId="{D101503A-E9A2-4C6A-8E09-A38A1393C1A9}" type="pres">
      <dgm:prSet presAssocID="{3945B529-8090-43AC-8ECC-2AA6DFAF8177}" presName="conn2-1" presStyleLbl="parChTrans1D2" presStyleIdx="1" presStyleCnt="6"/>
      <dgm:spPr/>
      <dgm:t>
        <a:bodyPr/>
        <a:lstStyle/>
        <a:p>
          <a:endParaRPr lang="cs-CZ"/>
        </a:p>
      </dgm:t>
    </dgm:pt>
    <dgm:pt modelId="{CD806E06-9331-4C72-A240-54F1C9BCBE30}" type="pres">
      <dgm:prSet presAssocID="{3945B529-8090-43AC-8ECC-2AA6DFAF8177}" presName="connTx" presStyleLbl="parChTrans1D2" presStyleIdx="1" presStyleCnt="6"/>
      <dgm:spPr/>
      <dgm:t>
        <a:bodyPr/>
        <a:lstStyle/>
        <a:p>
          <a:endParaRPr lang="cs-CZ"/>
        </a:p>
      </dgm:t>
    </dgm:pt>
    <dgm:pt modelId="{85805CCA-C7A1-4406-A3F3-7506E675955F}" type="pres">
      <dgm:prSet presAssocID="{F75F105B-F15B-403F-9BDA-B2AD8682DB63}" presName="root2" presStyleCnt="0"/>
      <dgm:spPr/>
    </dgm:pt>
    <dgm:pt modelId="{918F934C-6A77-4023-BFD7-E90A6C65AB12}" type="pres">
      <dgm:prSet presAssocID="{F75F105B-F15B-403F-9BDA-B2AD8682DB63}" presName="LevelTwoTextNode" presStyleLbl="node2" presStyleIdx="1" presStyleCnt="6" custScaleX="251848" custLinFactNeighborX="-5646" custLinFactNeighborY="-89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31EAB36-3453-46D0-9684-F8FFB8716E35}" type="pres">
      <dgm:prSet presAssocID="{F75F105B-F15B-403F-9BDA-B2AD8682DB63}" presName="level3hierChild" presStyleCnt="0"/>
      <dgm:spPr/>
    </dgm:pt>
    <dgm:pt modelId="{BF33BC19-32F0-4A6B-B2B3-23D7E4584F3C}" type="pres">
      <dgm:prSet presAssocID="{D4F5CB56-859C-4D8A-96F6-D1912427E599}" presName="conn2-1" presStyleLbl="parChTrans1D2" presStyleIdx="2" presStyleCnt="6"/>
      <dgm:spPr/>
      <dgm:t>
        <a:bodyPr/>
        <a:lstStyle/>
        <a:p>
          <a:endParaRPr lang="cs-CZ"/>
        </a:p>
      </dgm:t>
    </dgm:pt>
    <dgm:pt modelId="{AD6C53B1-D4BF-4CE4-8AB6-BA3B7E72D6B5}" type="pres">
      <dgm:prSet presAssocID="{D4F5CB56-859C-4D8A-96F6-D1912427E599}" presName="connTx" presStyleLbl="parChTrans1D2" presStyleIdx="2" presStyleCnt="6"/>
      <dgm:spPr/>
      <dgm:t>
        <a:bodyPr/>
        <a:lstStyle/>
        <a:p>
          <a:endParaRPr lang="cs-CZ"/>
        </a:p>
      </dgm:t>
    </dgm:pt>
    <dgm:pt modelId="{1CE93F15-5ABE-4632-84CB-D9A4BD8DC81A}" type="pres">
      <dgm:prSet presAssocID="{383C9E50-D767-461A-930C-C0276DC22173}" presName="root2" presStyleCnt="0"/>
      <dgm:spPr/>
    </dgm:pt>
    <dgm:pt modelId="{E44A3D8F-DC46-41D4-B2B4-1378D21C4C84}" type="pres">
      <dgm:prSet presAssocID="{383C9E50-D767-461A-930C-C0276DC22173}" presName="LevelTwoTextNode" presStyleLbl="node2" presStyleIdx="2" presStyleCnt="6" custScaleX="251847" custLinFactNeighborX="-5646" custLinFactNeighborY="-176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A8B202-62BC-46D4-889D-F5ECCA4C753E}" type="pres">
      <dgm:prSet presAssocID="{383C9E50-D767-461A-930C-C0276DC22173}" presName="level3hierChild" presStyleCnt="0"/>
      <dgm:spPr/>
    </dgm:pt>
    <dgm:pt modelId="{50411979-B4B1-4C1E-8633-0FE61B1D7BB0}" type="pres">
      <dgm:prSet presAssocID="{34A76DC7-7331-45BA-865B-09209870AD61}" presName="conn2-1" presStyleLbl="parChTrans1D2" presStyleIdx="3" presStyleCnt="6"/>
      <dgm:spPr/>
      <dgm:t>
        <a:bodyPr/>
        <a:lstStyle/>
        <a:p>
          <a:endParaRPr lang="cs-CZ"/>
        </a:p>
      </dgm:t>
    </dgm:pt>
    <dgm:pt modelId="{0999A3C0-18E9-42E4-8FE3-64400B7D4C94}" type="pres">
      <dgm:prSet presAssocID="{34A76DC7-7331-45BA-865B-09209870AD61}" presName="connTx" presStyleLbl="parChTrans1D2" presStyleIdx="3" presStyleCnt="6"/>
      <dgm:spPr/>
      <dgm:t>
        <a:bodyPr/>
        <a:lstStyle/>
        <a:p>
          <a:endParaRPr lang="cs-CZ"/>
        </a:p>
      </dgm:t>
    </dgm:pt>
    <dgm:pt modelId="{FBD8F4E8-B0D2-4980-BB18-7FC92867985B}" type="pres">
      <dgm:prSet presAssocID="{48A4392A-2382-44E9-83C9-26511B01D1E0}" presName="root2" presStyleCnt="0"/>
      <dgm:spPr/>
    </dgm:pt>
    <dgm:pt modelId="{7B2527BC-0037-44E6-977E-5B685D847864}" type="pres">
      <dgm:prSet presAssocID="{48A4392A-2382-44E9-83C9-26511B01D1E0}" presName="LevelTwoTextNode" presStyleLbl="node2" presStyleIdx="3" presStyleCnt="6" custScaleX="250739" custLinFactNeighborX="-5646" custLinFactNeighborY="-264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DDA97D7-0529-40AF-9A0B-10E5772DBA0E}" type="pres">
      <dgm:prSet presAssocID="{48A4392A-2382-44E9-83C9-26511B01D1E0}" presName="level3hierChild" presStyleCnt="0"/>
      <dgm:spPr/>
    </dgm:pt>
    <dgm:pt modelId="{74267815-664F-41C6-9F29-BA5008AF2E67}" type="pres">
      <dgm:prSet presAssocID="{03D95C54-825A-4E93-9237-425D6A738196}" presName="conn2-1" presStyleLbl="parChTrans1D2" presStyleIdx="4" presStyleCnt="6"/>
      <dgm:spPr/>
      <dgm:t>
        <a:bodyPr/>
        <a:lstStyle/>
        <a:p>
          <a:endParaRPr lang="cs-CZ"/>
        </a:p>
      </dgm:t>
    </dgm:pt>
    <dgm:pt modelId="{8BA01D31-EA8F-45DC-AE3D-84F42E7F28BD}" type="pres">
      <dgm:prSet presAssocID="{03D95C54-825A-4E93-9237-425D6A738196}" presName="connTx" presStyleLbl="parChTrans1D2" presStyleIdx="4" presStyleCnt="6"/>
      <dgm:spPr/>
      <dgm:t>
        <a:bodyPr/>
        <a:lstStyle/>
        <a:p>
          <a:endParaRPr lang="cs-CZ"/>
        </a:p>
      </dgm:t>
    </dgm:pt>
    <dgm:pt modelId="{834F9BD5-2218-4339-BC26-1387159A59CE}" type="pres">
      <dgm:prSet presAssocID="{1DA7CA2E-DA17-4802-A026-0BFE8768E2A4}" presName="root2" presStyleCnt="0"/>
      <dgm:spPr/>
    </dgm:pt>
    <dgm:pt modelId="{412C8ACD-703C-42C5-BE76-E26AE5C61F7B}" type="pres">
      <dgm:prSet presAssocID="{1DA7CA2E-DA17-4802-A026-0BFE8768E2A4}" presName="LevelTwoTextNode" presStyleLbl="node2" presStyleIdx="4" presStyleCnt="6" custScaleX="251847" custLinFactNeighborX="-5646" custLinFactNeighborY="-3518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567E6FC-6013-4AD3-9AAA-F01484180185}" type="pres">
      <dgm:prSet presAssocID="{1DA7CA2E-DA17-4802-A026-0BFE8768E2A4}" presName="level3hierChild" presStyleCnt="0"/>
      <dgm:spPr/>
    </dgm:pt>
    <dgm:pt modelId="{86118B88-FDBF-48F0-B331-464591424BB3}" type="pres">
      <dgm:prSet presAssocID="{D6FF9A9E-B5C9-4BD8-8C90-9FB4A06FB507}" presName="conn2-1" presStyleLbl="parChTrans1D2" presStyleIdx="5" presStyleCnt="6"/>
      <dgm:spPr/>
      <dgm:t>
        <a:bodyPr/>
        <a:lstStyle/>
        <a:p>
          <a:endParaRPr lang="cs-CZ"/>
        </a:p>
      </dgm:t>
    </dgm:pt>
    <dgm:pt modelId="{A861ED08-A3D5-41A9-88EA-4D38952F757A}" type="pres">
      <dgm:prSet presAssocID="{D6FF9A9E-B5C9-4BD8-8C90-9FB4A06FB507}" presName="connTx" presStyleLbl="parChTrans1D2" presStyleIdx="5" presStyleCnt="6"/>
      <dgm:spPr/>
      <dgm:t>
        <a:bodyPr/>
        <a:lstStyle/>
        <a:p>
          <a:endParaRPr lang="cs-CZ"/>
        </a:p>
      </dgm:t>
    </dgm:pt>
    <dgm:pt modelId="{79B0F2DC-5544-4948-A5E5-8B913374B3B9}" type="pres">
      <dgm:prSet presAssocID="{0BDB44C3-E31D-4697-BFFD-98E585B27855}" presName="root2" presStyleCnt="0"/>
      <dgm:spPr/>
    </dgm:pt>
    <dgm:pt modelId="{52B7EBE1-9248-459A-A8FC-B15B9331BB6D}" type="pres">
      <dgm:prSet presAssocID="{0BDB44C3-E31D-4697-BFFD-98E585B27855}" presName="LevelTwoTextNode" presStyleLbl="node2" presStyleIdx="5" presStyleCnt="6" custScaleX="251847" custLinFactNeighborX="-5646" custLinFactNeighborY="-4393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215E008-3F9F-40BF-B9A4-B235E21FC8CE}" type="pres">
      <dgm:prSet presAssocID="{0BDB44C3-E31D-4697-BFFD-98E585B27855}" presName="level3hierChild" presStyleCnt="0"/>
      <dgm:spPr/>
    </dgm:pt>
  </dgm:ptLst>
  <dgm:cxnLst>
    <dgm:cxn modelId="{29740AB5-A5E1-449D-A0AA-46D060050528}" type="presOf" srcId="{D4F5CB56-859C-4D8A-96F6-D1912427E599}" destId="{AD6C53B1-D4BF-4CE4-8AB6-BA3B7E72D6B5}" srcOrd="1" destOrd="0" presId="urn:microsoft.com/office/officeart/2008/layout/HorizontalMultiLevelHierarchy"/>
    <dgm:cxn modelId="{21A7DB62-D07B-4FCE-8CE4-F6982EA8044F}" type="presOf" srcId="{D6FF9A9E-B5C9-4BD8-8C90-9FB4A06FB507}" destId="{86118B88-FDBF-48F0-B331-464591424BB3}" srcOrd="0" destOrd="0" presId="urn:microsoft.com/office/officeart/2008/layout/HorizontalMultiLevelHierarchy"/>
    <dgm:cxn modelId="{529546F1-8B28-4DD5-AE56-BFA3D272EC69}" type="presOf" srcId="{D6FF9A9E-B5C9-4BD8-8C90-9FB4A06FB507}" destId="{A861ED08-A3D5-41A9-88EA-4D38952F757A}" srcOrd="1" destOrd="0" presId="urn:microsoft.com/office/officeart/2008/layout/HorizontalMultiLevelHierarchy"/>
    <dgm:cxn modelId="{6BE16477-E5A1-4516-A52D-EFB778515F6D}" type="presOf" srcId="{AA0D96A0-DD56-4525-96A6-402D39668783}" destId="{CE90EB83-E016-4FE4-AA65-4AF97887A9DF}" srcOrd="1" destOrd="0" presId="urn:microsoft.com/office/officeart/2008/layout/HorizontalMultiLevelHierarchy"/>
    <dgm:cxn modelId="{C83BA751-ECA6-4786-92C5-46F515C8B428}" type="presOf" srcId="{34A76DC7-7331-45BA-865B-09209870AD61}" destId="{50411979-B4B1-4C1E-8633-0FE61B1D7BB0}" srcOrd="0" destOrd="0" presId="urn:microsoft.com/office/officeart/2008/layout/HorizontalMultiLevelHierarchy"/>
    <dgm:cxn modelId="{3C53A918-6B54-4FCA-93A0-BEC2ACDF5FA0}" type="presOf" srcId="{7D708E1B-29A0-404D-9BD3-34DBE52EB6A5}" destId="{3205080D-B991-4F7E-88E3-300A687C89E7}" srcOrd="0" destOrd="0" presId="urn:microsoft.com/office/officeart/2008/layout/HorizontalMultiLevelHierarchy"/>
    <dgm:cxn modelId="{5EF0EFB4-6ED4-4FB9-B79B-552FD44DA060}" type="presOf" srcId="{3945B529-8090-43AC-8ECC-2AA6DFAF8177}" destId="{CD806E06-9331-4C72-A240-54F1C9BCBE30}" srcOrd="1" destOrd="0" presId="urn:microsoft.com/office/officeart/2008/layout/HorizontalMultiLevelHierarchy"/>
    <dgm:cxn modelId="{FDE0DCCC-6EE4-4310-9000-0437B814DF43}" type="presOf" srcId="{D4F5CB56-859C-4D8A-96F6-D1912427E599}" destId="{BF33BC19-32F0-4A6B-B2B3-23D7E4584F3C}" srcOrd="0" destOrd="0" presId="urn:microsoft.com/office/officeart/2008/layout/HorizontalMultiLevelHierarchy"/>
    <dgm:cxn modelId="{A44F7977-6A86-474F-B9EF-2F1C1D9A41E3}" srcId="{DF35A181-8487-424C-973D-5F25FFAB2050}" destId="{48A4392A-2382-44E9-83C9-26511B01D1E0}" srcOrd="3" destOrd="0" parTransId="{34A76DC7-7331-45BA-865B-09209870AD61}" sibTransId="{D938E3A9-F1E5-4EE2-AAD2-9A91D09A18A4}"/>
    <dgm:cxn modelId="{DC85B8FB-3F4D-41A1-BCC2-11D24E615409}" srcId="{DF35A181-8487-424C-973D-5F25FFAB2050}" destId="{F75F105B-F15B-403F-9BDA-B2AD8682DB63}" srcOrd="1" destOrd="0" parTransId="{3945B529-8090-43AC-8ECC-2AA6DFAF8177}" sibTransId="{BEE36915-53CC-45F1-A7C8-DBC61B24D9B8}"/>
    <dgm:cxn modelId="{019A9CFE-8A15-45C1-B6A5-FC936CEF59EF}" type="presOf" srcId="{34A76DC7-7331-45BA-865B-09209870AD61}" destId="{0999A3C0-18E9-42E4-8FE3-64400B7D4C94}" srcOrd="1" destOrd="0" presId="urn:microsoft.com/office/officeart/2008/layout/HorizontalMultiLevelHierarchy"/>
    <dgm:cxn modelId="{DD2833A1-38E9-4C9E-8C39-98737ED1DFFB}" srcId="{DF35A181-8487-424C-973D-5F25FFAB2050}" destId="{1DA7CA2E-DA17-4802-A026-0BFE8768E2A4}" srcOrd="4" destOrd="0" parTransId="{03D95C54-825A-4E93-9237-425D6A738196}" sibTransId="{B28103A3-51BD-40DC-8BDA-A63AC17ABE1C}"/>
    <dgm:cxn modelId="{BB1EF1F7-C97A-4984-8896-3B71EC66C410}" type="presOf" srcId="{48A4392A-2382-44E9-83C9-26511B01D1E0}" destId="{7B2527BC-0037-44E6-977E-5B685D847864}" srcOrd="0" destOrd="0" presId="urn:microsoft.com/office/officeart/2008/layout/HorizontalMultiLevelHierarchy"/>
    <dgm:cxn modelId="{150F4809-A3A2-497E-BDE2-9E9489522686}" type="presOf" srcId="{DF35A181-8487-424C-973D-5F25FFAB2050}" destId="{7B744656-879C-4607-B218-191F0AA21CF2}" srcOrd="0" destOrd="0" presId="urn:microsoft.com/office/officeart/2008/layout/HorizontalMultiLevelHierarchy"/>
    <dgm:cxn modelId="{097E1DEB-1E3C-4265-95BD-D9D942695DAF}" type="presOf" srcId="{F65C9FF9-A7FC-47B7-BC81-4971EA335E09}" destId="{93E091BD-38DA-4B55-AF4B-F89EF5B0A0AF}" srcOrd="0" destOrd="0" presId="urn:microsoft.com/office/officeart/2008/layout/HorizontalMultiLevelHierarchy"/>
    <dgm:cxn modelId="{EDF0DD8B-C47F-466B-A783-6B11679B7981}" type="presOf" srcId="{AA0D96A0-DD56-4525-96A6-402D39668783}" destId="{F5DD4030-92C3-4B32-876F-5125107AE74D}" srcOrd="0" destOrd="0" presId="urn:microsoft.com/office/officeart/2008/layout/HorizontalMultiLevelHierarchy"/>
    <dgm:cxn modelId="{A8FD41E8-010E-4570-ADEB-77EF0B113ACF}" type="presOf" srcId="{383C9E50-D767-461A-930C-C0276DC22173}" destId="{E44A3D8F-DC46-41D4-B2B4-1378D21C4C84}" srcOrd="0" destOrd="0" presId="urn:microsoft.com/office/officeart/2008/layout/HorizontalMultiLevelHierarchy"/>
    <dgm:cxn modelId="{2D29C2BD-03A5-4840-BDF0-D4E340777725}" srcId="{DF35A181-8487-424C-973D-5F25FFAB2050}" destId="{F65C9FF9-A7FC-47B7-BC81-4971EA335E09}" srcOrd="0" destOrd="0" parTransId="{AA0D96A0-DD56-4525-96A6-402D39668783}" sibTransId="{A5A9991F-6773-4CB4-9378-4ED4E1B13428}"/>
    <dgm:cxn modelId="{B9FD36E3-3A7E-49F2-903B-96FBC59EC42B}" type="presOf" srcId="{03D95C54-825A-4E93-9237-425D6A738196}" destId="{8BA01D31-EA8F-45DC-AE3D-84F42E7F28BD}" srcOrd="1" destOrd="0" presId="urn:microsoft.com/office/officeart/2008/layout/HorizontalMultiLevelHierarchy"/>
    <dgm:cxn modelId="{613A6CBB-29C1-47A0-A4B6-E65F23B0F07B}" type="presOf" srcId="{1DA7CA2E-DA17-4802-A026-0BFE8768E2A4}" destId="{412C8ACD-703C-42C5-BE76-E26AE5C61F7B}" srcOrd="0" destOrd="0" presId="urn:microsoft.com/office/officeart/2008/layout/HorizontalMultiLevelHierarchy"/>
    <dgm:cxn modelId="{6331F4D8-83D3-420C-8628-5E90F482CF9C}" type="presOf" srcId="{F75F105B-F15B-403F-9BDA-B2AD8682DB63}" destId="{918F934C-6A77-4023-BFD7-E90A6C65AB12}" srcOrd="0" destOrd="0" presId="urn:microsoft.com/office/officeart/2008/layout/HorizontalMultiLevelHierarchy"/>
    <dgm:cxn modelId="{D0170042-54C9-4C95-8924-0500F7848658}" srcId="{DF35A181-8487-424C-973D-5F25FFAB2050}" destId="{383C9E50-D767-461A-930C-C0276DC22173}" srcOrd="2" destOrd="0" parTransId="{D4F5CB56-859C-4D8A-96F6-D1912427E599}" sibTransId="{42408765-581B-41D5-AE2A-4ECE8D7343DB}"/>
    <dgm:cxn modelId="{C9EC74F4-1127-4741-BA3E-E09123FA9576}" srcId="{7D708E1B-29A0-404D-9BD3-34DBE52EB6A5}" destId="{DF35A181-8487-424C-973D-5F25FFAB2050}" srcOrd="0" destOrd="0" parTransId="{3FC8D41A-A4FE-41AD-BDAB-5B3F6BB3875B}" sibTransId="{78E181F2-E469-47DD-817B-9628C55D3F8A}"/>
    <dgm:cxn modelId="{16A3D283-4DC9-46F7-997B-A18DC548AD6B}" type="presOf" srcId="{3945B529-8090-43AC-8ECC-2AA6DFAF8177}" destId="{D101503A-E9A2-4C6A-8E09-A38A1393C1A9}" srcOrd="0" destOrd="0" presId="urn:microsoft.com/office/officeart/2008/layout/HorizontalMultiLevelHierarchy"/>
    <dgm:cxn modelId="{A58769C9-A17A-4A06-A982-5AD690E55E50}" srcId="{DF35A181-8487-424C-973D-5F25FFAB2050}" destId="{0BDB44C3-E31D-4697-BFFD-98E585B27855}" srcOrd="5" destOrd="0" parTransId="{D6FF9A9E-B5C9-4BD8-8C90-9FB4A06FB507}" sibTransId="{2CF98A37-891B-46C6-B38F-EFC1C977B391}"/>
    <dgm:cxn modelId="{1D79C581-F1DD-4604-968F-1B35181C2736}" type="presOf" srcId="{0BDB44C3-E31D-4697-BFFD-98E585B27855}" destId="{52B7EBE1-9248-459A-A8FC-B15B9331BB6D}" srcOrd="0" destOrd="0" presId="urn:microsoft.com/office/officeart/2008/layout/HorizontalMultiLevelHierarchy"/>
    <dgm:cxn modelId="{2367BDB3-D38A-4460-AB64-22D5A5A4D352}" type="presOf" srcId="{03D95C54-825A-4E93-9237-425D6A738196}" destId="{74267815-664F-41C6-9F29-BA5008AF2E67}" srcOrd="0" destOrd="0" presId="urn:microsoft.com/office/officeart/2008/layout/HorizontalMultiLevelHierarchy"/>
    <dgm:cxn modelId="{312CDB9B-CA7D-41D6-BD1E-60E69DBA9337}" type="presParOf" srcId="{3205080D-B991-4F7E-88E3-300A687C89E7}" destId="{7ECCE8EA-871B-45AE-A313-BE3458E8FCE1}" srcOrd="0" destOrd="0" presId="urn:microsoft.com/office/officeart/2008/layout/HorizontalMultiLevelHierarchy"/>
    <dgm:cxn modelId="{3147AB42-6825-4096-97DC-A69A12E72215}" type="presParOf" srcId="{7ECCE8EA-871B-45AE-A313-BE3458E8FCE1}" destId="{7B744656-879C-4607-B218-191F0AA21CF2}" srcOrd="0" destOrd="0" presId="urn:microsoft.com/office/officeart/2008/layout/HorizontalMultiLevelHierarchy"/>
    <dgm:cxn modelId="{E9D11595-F632-4FA6-8D52-F9FE3EB563EC}" type="presParOf" srcId="{7ECCE8EA-871B-45AE-A313-BE3458E8FCE1}" destId="{B5797EF3-3569-4130-AF2A-1B6EF3E7DBC1}" srcOrd="1" destOrd="0" presId="urn:microsoft.com/office/officeart/2008/layout/HorizontalMultiLevelHierarchy"/>
    <dgm:cxn modelId="{7C1D9CD9-C9A9-459D-9C5C-4809FE3C97DE}" type="presParOf" srcId="{B5797EF3-3569-4130-AF2A-1B6EF3E7DBC1}" destId="{F5DD4030-92C3-4B32-876F-5125107AE74D}" srcOrd="0" destOrd="0" presId="urn:microsoft.com/office/officeart/2008/layout/HorizontalMultiLevelHierarchy"/>
    <dgm:cxn modelId="{AC78B5C0-2A74-42EA-98D9-BEA06FD8538B}" type="presParOf" srcId="{F5DD4030-92C3-4B32-876F-5125107AE74D}" destId="{CE90EB83-E016-4FE4-AA65-4AF97887A9DF}" srcOrd="0" destOrd="0" presId="urn:microsoft.com/office/officeart/2008/layout/HorizontalMultiLevelHierarchy"/>
    <dgm:cxn modelId="{CA8FCBFA-429D-4018-BE21-3B11E8278C28}" type="presParOf" srcId="{B5797EF3-3569-4130-AF2A-1B6EF3E7DBC1}" destId="{23E51C04-5523-4F01-BF80-D7B21BA2E9D1}" srcOrd="1" destOrd="0" presId="urn:microsoft.com/office/officeart/2008/layout/HorizontalMultiLevelHierarchy"/>
    <dgm:cxn modelId="{B3747631-1F45-4CA2-A6A9-4E1582964B2D}" type="presParOf" srcId="{23E51C04-5523-4F01-BF80-D7B21BA2E9D1}" destId="{93E091BD-38DA-4B55-AF4B-F89EF5B0A0AF}" srcOrd="0" destOrd="0" presId="urn:microsoft.com/office/officeart/2008/layout/HorizontalMultiLevelHierarchy"/>
    <dgm:cxn modelId="{86D45BBE-6449-4B97-885D-48E2D112FD94}" type="presParOf" srcId="{23E51C04-5523-4F01-BF80-D7B21BA2E9D1}" destId="{2B70DBA8-0AFD-4115-8593-34DCC8CBAAB4}" srcOrd="1" destOrd="0" presId="urn:microsoft.com/office/officeart/2008/layout/HorizontalMultiLevelHierarchy"/>
    <dgm:cxn modelId="{2B75362A-71A4-4119-BD74-3F2383802EFA}" type="presParOf" srcId="{B5797EF3-3569-4130-AF2A-1B6EF3E7DBC1}" destId="{D101503A-E9A2-4C6A-8E09-A38A1393C1A9}" srcOrd="2" destOrd="0" presId="urn:microsoft.com/office/officeart/2008/layout/HorizontalMultiLevelHierarchy"/>
    <dgm:cxn modelId="{A0CF9395-A030-4E71-B2C3-B3F002142CCC}" type="presParOf" srcId="{D101503A-E9A2-4C6A-8E09-A38A1393C1A9}" destId="{CD806E06-9331-4C72-A240-54F1C9BCBE30}" srcOrd="0" destOrd="0" presId="urn:microsoft.com/office/officeart/2008/layout/HorizontalMultiLevelHierarchy"/>
    <dgm:cxn modelId="{EE5EDCA3-3B95-4246-A45E-FBF03BC9F6CA}" type="presParOf" srcId="{B5797EF3-3569-4130-AF2A-1B6EF3E7DBC1}" destId="{85805CCA-C7A1-4406-A3F3-7506E675955F}" srcOrd="3" destOrd="0" presId="urn:microsoft.com/office/officeart/2008/layout/HorizontalMultiLevelHierarchy"/>
    <dgm:cxn modelId="{754E7549-D69F-4E31-AB0C-F1DC0353168F}" type="presParOf" srcId="{85805CCA-C7A1-4406-A3F3-7506E675955F}" destId="{918F934C-6A77-4023-BFD7-E90A6C65AB12}" srcOrd="0" destOrd="0" presId="urn:microsoft.com/office/officeart/2008/layout/HorizontalMultiLevelHierarchy"/>
    <dgm:cxn modelId="{9A26A592-D0BD-4D43-BDC3-A4FD3724EE7A}" type="presParOf" srcId="{85805CCA-C7A1-4406-A3F3-7506E675955F}" destId="{431EAB36-3453-46D0-9684-F8FFB8716E35}" srcOrd="1" destOrd="0" presId="urn:microsoft.com/office/officeart/2008/layout/HorizontalMultiLevelHierarchy"/>
    <dgm:cxn modelId="{4591091B-7A19-4AD4-860F-DB52A7D298C6}" type="presParOf" srcId="{B5797EF3-3569-4130-AF2A-1B6EF3E7DBC1}" destId="{BF33BC19-32F0-4A6B-B2B3-23D7E4584F3C}" srcOrd="4" destOrd="0" presId="urn:microsoft.com/office/officeart/2008/layout/HorizontalMultiLevelHierarchy"/>
    <dgm:cxn modelId="{295B33FC-9F0F-4C45-A4EE-C3E9BD7A7A89}" type="presParOf" srcId="{BF33BC19-32F0-4A6B-B2B3-23D7E4584F3C}" destId="{AD6C53B1-D4BF-4CE4-8AB6-BA3B7E72D6B5}" srcOrd="0" destOrd="0" presId="urn:microsoft.com/office/officeart/2008/layout/HorizontalMultiLevelHierarchy"/>
    <dgm:cxn modelId="{4AF4AB96-9627-477F-9540-506CCC2A1214}" type="presParOf" srcId="{B5797EF3-3569-4130-AF2A-1B6EF3E7DBC1}" destId="{1CE93F15-5ABE-4632-84CB-D9A4BD8DC81A}" srcOrd="5" destOrd="0" presId="urn:microsoft.com/office/officeart/2008/layout/HorizontalMultiLevelHierarchy"/>
    <dgm:cxn modelId="{B623B13C-092A-4309-8C17-C893532BF56D}" type="presParOf" srcId="{1CE93F15-5ABE-4632-84CB-D9A4BD8DC81A}" destId="{E44A3D8F-DC46-41D4-B2B4-1378D21C4C84}" srcOrd="0" destOrd="0" presId="urn:microsoft.com/office/officeart/2008/layout/HorizontalMultiLevelHierarchy"/>
    <dgm:cxn modelId="{792F41B9-FB1F-45FC-A76B-9DDAF6454790}" type="presParOf" srcId="{1CE93F15-5ABE-4632-84CB-D9A4BD8DC81A}" destId="{04A8B202-62BC-46D4-889D-F5ECCA4C753E}" srcOrd="1" destOrd="0" presId="urn:microsoft.com/office/officeart/2008/layout/HorizontalMultiLevelHierarchy"/>
    <dgm:cxn modelId="{EBCEA214-581D-45C8-8FC0-56BA604C8E87}" type="presParOf" srcId="{B5797EF3-3569-4130-AF2A-1B6EF3E7DBC1}" destId="{50411979-B4B1-4C1E-8633-0FE61B1D7BB0}" srcOrd="6" destOrd="0" presId="urn:microsoft.com/office/officeart/2008/layout/HorizontalMultiLevelHierarchy"/>
    <dgm:cxn modelId="{8C0FE68D-A669-411F-AFB2-99C03C1C9864}" type="presParOf" srcId="{50411979-B4B1-4C1E-8633-0FE61B1D7BB0}" destId="{0999A3C0-18E9-42E4-8FE3-64400B7D4C94}" srcOrd="0" destOrd="0" presId="urn:microsoft.com/office/officeart/2008/layout/HorizontalMultiLevelHierarchy"/>
    <dgm:cxn modelId="{B6116D7E-4E5F-4E50-A573-C8762231C269}" type="presParOf" srcId="{B5797EF3-3569-4130-AF2A-1B6EF3E7DBC1}" destId="{FBD8F4E8-B0D2-4980-BB18-7FC92867985B}" srcOrd="7" destOrd="0" presId="urn:microsoft.com/office/officeart/2008/layout/HorizontalMultiLevelHierarchy"/>
    <dgm:cxn modelId="{90756AB3-38A0-4E8A-8116-87B552C5335B}" type="presParOf" srcId="{FBD8F4E8-B0D2-4980-BB18-7FC92867985B}" destId="{7B2527BC-0037-44E6-977E-5B685D847864}" srcOrd="0" destOrd="0" presId="urn:microsoft.com/office/officeart/2008/layout/HorizontalMultiLevelHierarchy"/>
    <dgm:cxn modelId="{892504F1-9CBF-4284-A67F-DE475530DE0E}" type="presParOf" srcId="{FBD8F4E8-B0D2-4980-BB18-7FC92867985B}" destId="{ADDA97D7-0529-40AF-9A0B-10E5772DBA0E}" srcOrd="1" destOrd="0" presId="urn:microsoft.com/office/officeart/2008/layout/HorizontalMultiLevelHierarchy"/>
    <dgm:cxn modelId="{7002D85A-D180-40C7-B485-B6FC7652418D}" type="presParOf" srcId="{B5797EF3-3569-4130-AF2A-1B6EF3E7DBC1}" destId="{74267815-664F-41C6-9F29-BA5008AF2E67}" srcOrd="8" destOrd="0" presId="urn:microsoft.com/office/officeart/2008/layout/HorizontalMultiLevelHierarchy"/>
    <dgm:cxn modelId="{C058E464-2B07-4C18-9320-590A1DA17ED7}" type="presParOf" srcId="{74267815-664F-41C6-9F29-BA5008AF2E67}" destId="{8BA01D31-EA8F-45DC-AE3D-84F42E7F28BD}" srcOrd="0" destOrd="0" presId="urn:microsoft.com/office/officeart/2008/layout/HorizontalMultiLevelHierarchy"/>
    <dgm:cxn modelId="{FFAEA407-37B5-4F21-B9C2-8DD18C296DEA}" type="presParOf" srcId="{B5797EF3-3569-4130-AF2A-1B6EF3E7DBC1}" destId="{834F9BD5-2218-4339-BC26-1387159A59CE}" srcOrd="9" destOrd="0" presId="urn:microsoft.com/office/officeart/2008/layout/HorizontalMultiLevelHierarchy"/>
    <dgm:cxn modelId="{FC6EA2F3-7840-4952-85FC-8E541C9E23EC}" type="presParOf" srcId="{834F9BD5-2218-4339-BC26-1387159A59CE}" destId="{412C8ACD-703C-42C5-BE76-E26AE5C61F7B}" srcOrd="0" destOrd="0" presId="urn:microsoft.com/office/officeart/2008/layout/HorizontalMultiLevelHierarchy"/>
    <dgm:cxn modelId="{38449D53-F190-4496-921B-4F4F9E47B238}" type="presParOf" srcId="{834F9BD5-2218-4339-BC26-1387159A59CE}" destId="{F567E6FC-6013-4AD3-9AAA-F01484180185}" srcOrd="1" destOrd="0" presId="urn:microsoft.com/office/officeart/2008/layout/HorizontalMultiLevelHierarchy"/>
    <dgm:cxn modelId="{BA030F5F-4CCF-4C70-AB71-D14320C63A6D}" type="presParOf" srcId="{B5797EF3-3569-4130-AF2A-1B6EF3E7DBC1}" destId="{86118B88-FDBF-48F0-B331-464591424BB3}" srcOrd="10" destOrd="0" presId="urn:microsoft.com/office/officeart/2008/layout/HorizontalMultiLevelHierarchy"/>
    <dgm:cxn modelId="{4F392580-61C5-436A-91FA-9ECE4B3D76F9}" type="presParOf" srcId="{86118B88-FDBF-48F0-B331-464591424BB3}" destId="{A861ED08-A3D5-41A9-88EA-4D38952F757A}" srcOrd="0" destOrd="0" presId="urn:microsoft.com/office/officeart/2008/layout/HorizontalMultiLevelHierarchy"/>
    <dgm:cxn modelId="{E71ACF82-CF8D-44F4-B413-DA24B6663F84}" type="presParOf" srcId="{B5797EF3-3569-4130-AF2A-1B6EF3E7DBC1}" destId="{79B0F2DC-5544-4948-A5E5-8B913374B3B9}" srcOrd="11" destOrd="0" presId="urn:microsoft.com/office/officeart/2008/layout/HorizontalMultiLevelHierarchy"/>
    <dgm:cxn modelId="{9C3317CA-B494-4116-9A5B-CF88FBB2E09E}" type="presParOf" srcId="{79B0F2DC-5544-4948-A5E5-8B913374B3B9}" destId="{52B7EBE1-9248-459A-A8FC-B15B9331BB6D}" srcOrd="0" destOrd="0" presId="urn:microsoft.com/office/officeart/2008/layout/HorizontalMultiLevelHierarchy"/>
    <dgm:cxn modelId="{33CD7610-3F0B-41D3-B14F-375C20C690E8}" type="presParOf" srcId="{79B0F2DC-5544-4948-A5E5-8B913374B3B9}" destId="{9215E008-3F9F-40BF-B9A4-B235E21FC8C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708E1B-29A0-404D-9BD3-34DBE52EB6A5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F35A181-8487-424C-973D-5F25FFAB2050}">
      <dgm:prSet phldrT="[Text]"/>
      <dgm:spPr/>
      <dgm:t>
        <a:bodyPr/>
        <a:lstStyle/>
        <a:p>
          <a:r>
            <a:rPr lang="en-GB" altLang="cs-CZ" b="0" i="0" dirty="0" err="1" smtClean="0">
              <a:latin typeface="+mn-lt"/>
            </a:rPr>
            <a:t>Obsah</a:t>
          </a:r>
          <a:r>
            <a:rPr lang="en-GB" altLang="cs-CZ" b="0" i="0" dirty="0" smtClean="0">
              <a:latin typeface="+mn-lt"/>
            </a:rPr>
            <a:t> </a:t>
          </a:r>
          <a:r>
            <a:rPr lang="en-GB" altLang="cs-CZ" b="0" i="0" dirty="0" err="1" smtClean="0">
              <a:latin typeface="+mn-lt"/>
            </a:rPr>
            <a:t>studijního</a:t>
          </a:r>
          <a:r>
            <a:rPr lang="en-GB" altLang="cs-CZ" b="0" i="0" dirty="0" smtClean="0">
              <a:latin typeface="+mn-lt"/>
            </a:rPr>
            <a:t> </a:t>
          </a:r>
          <a:r>
            <a:rPr lang="en-GB" altLang="cs-CZ" b="0" i="0" dirty="0" err="1" smtClean="0">
              <a:latin typeface="+mn-lt"/>
            </a:rPr>
            <a:t>plánu</a:t>
          </a:r>
          <a:endParaRPr lang="cs-CZ" b="0" i="0" dirty="0">
            <a:latin typeface="+mn-lt"/>
          </a:endParaRPr>
        </a:p>
      </dgm:t>
    </dgm:pt>
    <dgm:pt modelId="{3FC8D41A-A4FE-41AD-BDAB-5B3F6BB3875B}" type="parTrans" cxnId="{C9EC74F4-1127-4741-BA3E-E09123FA9576}">
      <dgm:prSet/>
      <dgm:spPr/>
      <dgm:t>
        <a:bodyPr/>
        <a:lstStyle/>
        <a:p>
          <a:endParaRPr lang="cs-CZ"/>
        </a:p>
      </dgm:t>
    </dgm:pt>
    <dgm:pt modelId="{78E181F2-E469-47DD-817B-9628C55D3F8A}" type="sibTrans" cxnId="{C9EC74F4-1127-4741-BA3E-E09123FA9576}">
      <dgm:prSet/>
      <dgm:spPr/>
      <dgm:t>
        <a:bodyPr/>
        <a:lstStyle/>
        <a:p>
          <a:endParaRPr lang="cs-CZ"/>
        </a:p>
      </dgm:t>
    </dgm:pt>
    <dgm:pt modelId="{F65C9FF9-A7FC-47B7-BC81-4971EA335E09}">
      <dgm:prSet phldrT="[Text]" custT="1"/>
      <dgm:spPr/>
      <dgm:t>
        <a:bodyPr/>
        <a:lstStyle/>
        <a:p>
          <a:r>
            <a:rPr lang="en-GB" altLang="cs-CZ" sz="2000" dirty="0" err="1" smtClean="0">
              <a:latin typeface="+mn-lt"/>
            </a:rPr>
            <a:t>předměty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základních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věd</a:t>
          </a:r>
          <a:endParaRPr lang="cs-CZ" sz="2000" dirty="0">
            <a:latin typeface="+mn-lt"/>
          </a:endParaRPr>
        </a:p>
      </dgm:t>
    </dgm:pt>
    <dgm:pt modelId="{AA0D96A0-DD56-4525-96A6-402D39668783}" type="parTrans" cxnId="{2D29C2BD-03A5-4840-BDF0-D4E340777725}">
      <dgm:prSet/>
      <dgm:spPr/>
      <dgm:t>
        <a:bodyPr/>
        <a:lstStyle/>
        <a:p>
          <a:endParaRPr lang="cs-CZ"/>
        </a:p>
      </dgm:t>
    </dgm:pt>
    <dgm:pt modelId="{A5A9991F-6773-4CB4-9378-4ED4E1B13428}" type="sibTrans" cxnId="{2D29C2BD-03A5-4840-BDF0-D4E340777725}">
      <dgm:prSet/>
      <dgm:spPr/>
      <dgm:t>
        <a:bodyPr/>
        <a:lstStyle/>
        <a:p>
          <a:endParaRPr lang="cs-CZ"/>
        </a:p>
      </dgm:t>
    </dgm:pt>
    <dgm:pt modelId="{383C9E50-D767-461A-930C-C0276DC2217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altLang="cs-CZ" sz="2000" dirty="0" err="1" smtClean="0">
              <a:latin typeface="+mn-lt"/>
            </a:rPr>
            <a:t>předměty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hygieny</a:t>
          </a:r>
          <a:r>
            <a:rPr lang="en-GB" altLang="cs-CZ" sz="2000" dirty="0" smtClean="0">
              <a:latin typeface="+mn-lt"/>
            </a:rPr>
            <a:t> a </a:t>
          </a:r>
          <a:r>
            <a:rPr lang="en-GB" altLang="cs-CZ" sz="2000" dirty="0" err="1" smtClean="0">
              <a:latin typeface="+mn-lt"/>
            </a:rPr>
            <a:t>technologie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potravin</a:t>
          </a:r>
          <a:r>
            <a:rPr lang="cs-CZ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živočišného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původu</a:t>
          </a:r>
          <a:endParaRPr lang="cs-CZ" sz="2000" dirty="0">
            <a:latin typeface="+mn-lt"/>
          </a:endParaRPr>
        </a:p>
      </dgm:t>
    </dgm:pt>
    <dgm:pt modelId="{D4F5CB56-859C-4D8A-96F6-D1912427E599}" type="parTrans" cxnId="{D0170042-54C9-4C95-8924-0500F7848658}">
      <dgm:prSet/>
      <dgm:spPr/>
      <dgm:t>
        <a:bodyPr/>
        <a:lstStyle/>
        <a:p>
          <a:endParaRPr lang="cs-CZ"/>
        </a:p>
      </dgm:t>
    </dgm:pt>
    <dgm:pt modelId="{42408765-581B-41D5-AE2A-4ECE8D7343DB}" type="sibTrans" cxnId="{D0170042-54C9-4C95-8924-0500F7848658}">
      <dgm:prSet/>
      <dgm:spPr/>
      <dgm:t>
        <a:bodyPr/>
        <a:lstStyle/>
        <a:p>
          <a:endParaRPr lang="cs-CZ"/>
        </a:p>
      </dgm:t>
    </dgm:pt>
    <dgm:pt modelId="{F75F105B-F15B-403F-9BDA-B2AD8682DB63}">
      <dgm:prSet custT="1"/>
      <dgm:spPr/>
      <dgm:t>
        <a:bodyPr/>
        <a:lstStyle/>
        <a:p>
          <a:r>
            <a:rPr lang="en-GB" altLang="cs-CZ" sz="2000" dirty="0" err="1" smtClean="0">
              <a:latin typeface="+mn-lt"/>
            </a:rPr>
            <a:t>předměty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živočišné</a:t>
          </a:r>
          <a:r>
            <a:rPr lang="en-GB" altLang="cs-CZ" sz="2000" dirty="0" smtClean="0">
              <a:latin typeface="+mn-lt"/>
            </a:rPr>
            <a:t> a </a:t>
          </a:r>
          <a:r>
            <a:rPr lang="en-GB" altLang="cs-CZ" sz="2000" dirty="0" err="1" smtClean="0">
              <a:latin typeface="+mn-lt"/>
            </a:rPr>
            <a:t>rostlinné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produkce</a:t>
          </a:r>
          <a:endParaRPr lang="cs-CZ" sz="2000" dirty="0">
            <a:latin typeface="+mn-lt"/>
          </a:endParaRPr>
        </a:p>
      </dgm:t>
    </dgm:pt>
    <dgm:pt modelId="{3945B529-8090-43AC-8ECC-2AA6DFAF8177}" type="parTrans" cxnId="{DC85B8FB-3F4D-41A1-BCC2-11D24E615409}">
      <dgm:prSet/>
      <dgm:spPr/>
      <dgm:t>
        <a:bodyPr/>
        <a:lstStyle/>
        <a:p>
          <a:endParaRPr lang="cs-CZ"/>
        </a:p>
      </dgm:t>
    </dgm:pt>
    <dgm:pt modelId="{BEE36915-53CC-45F1-A7C8-DBC61B24D9B8}" type="sibTrans" cxnId="{DC85B8FB-3F4D-41A1-BCC2-11D24E615409}">
      <dgm:prSet/>
      <dgm:spPr/>
      <dgm:t>
        <a:bodyPr/>
        <a:lstStyle/>
        <a:p>
          <a:endParaRPr lang="cs-CZ"/>
        </a:p>
      </dgm:t>
    </dgm:pt>
    <dgm:pt modelId="{48A4392A-2382-44E9-83C9-26511B01D1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altLang="cs-CZ" sz="1800" dirty="0" err="1" smtClean="0">
              <a:latin typeface="Arial" charset="0"/>
            </a:rPr>
            <a:t>předměty</a:t>
          </a:r>
          <a:r>
            <a:rPr lang="en-GB" altLang="cs-CZ" sz="1800" dirty="0" smtClean="0">
              <a:latin typeface="Arial" charset="0"/>
            </a:rPr>
            <a:t> </a:t>
          </a:r>
          <a:r>
            <a:rPr lang="en-GB" altLang="cs-CZ" sz="1800" dirty="0" err="1" smtClean="0">
              <a:latin typeface="Arial" charset="0"/>
            </a:rPr>
            <a:t>hygieny</a:t>
          </a:r>
          <a:r>
            <a:rPr lang="en-GB" altLang="cs-CZ" sz="1800" dirty="0" smtClean="0">
              <a:latin typeface="Arial" charset="0"/>
            </a:rPr>
            <a:t> a </a:t>
          </a:r>
          <a:r>
            <a:rPr lang="en-GB" altLang="cs-CZ" sz="1800" dirty="0" err="1" smtClean="0">
              <a:latin typeface="Arial" charset="0"/>
            </a:rPr>
            <a:t>technologie</a:t>
          </a:r>
          <a:r>
            <a:rPr lang="cs-CZ" altLang="cs-CZ" sz="1800" dirty="0" smtClean="0">
              <a:latin typeface="Arial" charset="0"/>
            </a:rPr>
            <a:t> </a:t>
          </a:r>
          <a:r>
            <a:rPr lang="en-GB" altLang="cs-CZ" sz="1800" dirty="0" err="1" smtClean="0">
              <a:latin typeface="Arial" charset="0"/>
            </a:rPr>
            <a:t>potravin</a:t>
          </a:r>
          <a:r>
            <a:rPr lang="en-GB" altLang="cs-CZ" sz="1800" dirty="0" smtClean="0">
              <a:latin typeface="Arial" charset="0"/>
            </a:rPr>
            <a:t> </a:t>
          </a:r>
          <a:r>
            <a:rPr lang="en-GB" altLang="cs-CZ" sz="1800" dirty="0" err="1" smtClean="0">
              <a:latin typeface="Arial" charset="0"/>
            </a:rPr>
            <a:t>rostlinného</a:t>
          </a:r>
          <a:r>
            <a:rPr lang="cs-CZ" altLang="cs-CZ" sz="1800" dirty="0" smtClean="0">
              <a:latin typeface="Arial" charset="0"/>
            </a:rPr>
            <a:t> </a:t>
          </a:r>
          <a:r>
            <a:rPr lang="en-GB" altLang="cs-CZ" sz="1800" dirty="0" err="1" smtClean="0">
              <a:latin typeface="Arial" charset="0"/>
            </a:rPr>
            <a:t>původu</a:t>
          </a:r>
          <a:endParaRPr lang="cs-CZ" sz="1800" dirty="0">
            <a:latin typeface="+mn-lt"/>
          </a:endParaRPr>
        </a:p>
      </dgm:t>
    </dgm:pt>
    <dgm:pt modelId="{34A76DC7-7331-45BA-865B-09209870AD61}" type="parTrans" cxnId="{A44F7977-6A86-474F-B9EF-2F1C1D9A41E3}">
      <dgm:prSet/>
      <dgm:spPr/>
      <dgm:t>
        <a:bodyPr/>
        <a:lstStyle/>
        <a:p>
          <a:endParaRPr lang="cs-CZ"/>
        </a:p>
      </dgm:t>
    </dgm:pt>
    <dgm:pt modelId="{D938E3A9-F1E5-4EE2-AAD2-9A91D09A18A4}" type="sibTrans" cxnId="{A44F7977-6A86-474F-B9EF-2F1C1D9A41E3}">
      <dgm:prSet/>
      <dgm:spPr/>
      <dgm:t>
        <a:bodyPr/>
        <a:lstStyle/>
        <a:p>
          <a:endParaRPr lang="cs-CZ"/>
        </a:p>
      </dgm:t>
    </dgm:pt>
    <dgm:pt modelId="{1DA7CA2E-DA17-4802-A026-0BFE8768E2A4}">
      <dgm:prSet custT="1"/>
      <dgm:spPr/>
      <dgm:t>
        <a:bodyPr/>
        <a:lstStyle/>
        <a:p>
          <a:r>
            <a:rPr lang="en-GB" altLang="cs-CZ" sz="2000" dirty="0" err="1" smtClean="0">
              <a:latin typeface="+mn-lt"/>
            </a:rPr>
            <a:t>předměty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kontroly</a:t>
          </a:r>
          <a:r>
            <a:rPr lang="en-GB" altLang="cs-CZ" sz="2000" dirty="0" smtClean="0">
              <a:latin typeface="+mn-lt"/>
            </a:rPr>
            <a:t> a </a:t>
          </a:r>
          <a:r>
            <a:rPr lang="en-GB" altLang="cs-CZ" sz="2000" dirty="0" err="1" smtClean="0">
              <a:latin typeface="+mn-lt"/>
            </a:rPr>
            <a:t>dozoru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nad</a:t>
          </a:r>
          <a:r>
            <a:rPr lang="en-GB" altLang="cs-CZ" sz="2000" dirty="0" smtClean="0">
              <a:latin typeface="+mn-lt"/>
            </a:rPr>
            <a:t> </a:t>
          </a:r>
          <a:r>
            <a:rPr lang="en-GB" altLang="cs-CZ" sz="2000" dirty="0" err="1" smtClean="0">
              <a:latin typeface="+mn-lt"/>
            </a:rPr>
            <a:t>potravinami</a:t>
          </a:r>
          <a:endParaRPr lang="cs-CZ" sz="2000" dirty="0">
            <a:latin typeface="+mn-lt"/>
          </a:endParaRPr>
        </a:p>
      </dgm:t>
    </dgm:pt>
    <dgm:pt modelId="{03D95C54-825A-4E93-9237-425D6A738196}" type="parTrans" cxnId="{DD2833A1-38E9-4C9E-8C39-98737ED1DFFB}">
      <dgm:prSet/>
      <dgm:spPr/>
      <dgm:t>
        <a:bodyPr/>
        <a:lstStyle/>
        <a:p>
          <a:endParaRPr lang="cs-CZ"/>
        </a:p>
      </dgm:t>
    </dgm:pt>
    <dgm:pt modelId="{B28103A3-51BD-40DC-8BDA-A63AC17ABE1C}" type="sibTrans" cxnId="{DD2833A1-38E9-4C9E-8C39-98737ED1DFFB}">
      <dgm:prSet/>
      <dgm:spPr/>
      <dgm:t>
        <a:bodyPr/>
        <a:lstStyle/>
        <a:p>
          <a:endParaRPr lang="cs-CZ"/>
        </a:p>
      </dgm:t>
    </dgm:pt>
    <dgm:pt modelId="{3205080D-B991-4F7E-88E3-300A687C89E7}" type="pres">
      <dgm:prSet presAssocID="{7D708E1B-29A0-404D-9BD3-34DBE52EB6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ECCE8EA-871B-45AE-A313-BE3458E8FCE1}" type="pres">
      <dgm:prSet presAssocID="{DF35A181-8487-424C-973D-5F25FFAB2050}" presName="root1" presStyleCnt="0"/>
      <dgm:spPr/>
    </dgm:pt>
    <dgm:pt modelId="{7B744656-879C-4607-B218-191F0AA21CF2}" type="pres">
      <dgm:prSet presAssocID="{DF35A181-8487-424C-973D-5F25FFAB2050}" presName="LevelOneTextNode" presStyleLbl="node0" presStyleIdx="0" presStyleCnt="1" custLinFactX="-8669" custLinFactNeighborX="-100000" custLinFactNeighborY="-124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5797EF3-3569-4130-AF2A-1B6EF3E7DBC1}" type="pres">
      <dgm:prSet presAssocID="{DF35A181-8487-424C-973D-5F25FFAB2050}" presName="level2hierChild" presStyleCnt="0"/>
      <dgm:spPr/>
    </dgm:pt>
    <dgm:pt modelId="{F5DD4030-92C3-4B32-876F-5125107AE74D}" type="pres">
      <dgm:prSet presAssocID="{AA0D96A0-DD56-4525-96A6-402D39668783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CE90EB83-E016-4FE4-AA65-4AF97887A9DF}" type="pres">
      <dgm:prSet presAssocID="{AA0D96A0-DD56-4525-96A6-402D39668783}" presName="connTx" presStyleLbl="parChTrans1D2" presStyleIdx="0" presStyleCnt="5"/>
      <dgm:spPr/>
      <dgm:t>
        <a:bodyPr/>
        <a:lstStyle/>
        <a:p>
          <a:endParaRPr lang="cs-CZ"/>
        </a:p>
      </dgm:t>
    </dgm:pt>
    <dgm:pt modelId="{23E51C04-5523-4F01-BF80-D7B21BA2E9D1}" type="pres">
      <dgm:prSet presAssocID="{F65C9FF9-A7FC-47B7-BC81-4971EA335E09}" presName="root2" presStyleCnt="0"/>
      <dgm:spPr/>
    </dgm:pt>
    <dgm:pt modelId="{93E091BD-38DA-4B55-AF4B-F89EF5B0A0AF}" type="pres">
      <dgm:prSet presAssocID="{F65C9FF9-A7FC-47B7-BC81-4971EA335E09}" presName="LevelTwoTextNode" presStyleLbl="node2" presStyleIdx="0" presStyleCnt="5" custScaleX="251847" custLinFactNeighborX="-5646" custLinFactNeighborY="-1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70DBA8-0AFD-4115-8593-34DCC8CBAAB4}" type="pres">
      <dgm:prSet presAssocID="{F65C9FF9-A7FC-47B7-BC81-4971EA335E09}" presName="level3hierChild" presStyleCnt="0"/>
      <dgm:spPr/>
    </dgm:pt>
    <dgm:pt modelId="{D101503A-E9A2-4C6A-8E09-A38A1393C1A9}" type="pres">
      <dgm:prSet presAssocID="{3945B529-8090-43AC-8ECC-2AA6DFAF8177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CD806E06-9331-4C72-A240-54F1C9BCBE30}" type="pres">
      <dgm:prSet presAssocID="{3945B529-8090-43AC-8ECC-2AA6DFAF8177}" presName="connTx" presStyleLbl="parChTrans1D2" presStyleIdx="1" presStyleCnt="5"/>
      <dgm:spPr/>
      <dgm:t>
        <a:bodyPr/>
        <a:lstStyle/>
        <a:p>
          <a:endParaRPr lang="cs-CZ"/>
        </a:p>
      </dgm:t>
    </dgm:pt>
    <dgm:pt modelId="{85805CCA-C7A1-4406-A3F3-7506E675955F}" type="pres">
      <dgm:prSet presAssocID="{F75F105B-F15B-403F-9BDA-B2AD8682DB63}" presName="root2" presStyleCnt="0"/>
      <dgm:spPr/>
    </dgm:pt>
    <dgm:pt modelId="{918F934C-6A77-4023-BFD7-E90A6C65AB12}" type="pres">
      <dgm:prSet presAssocID="{F75F105B-F15B-403F-9BDA-B2AD8682DB63}" presName="LevelTwoTextNode" presStyleLbl="node2" presStyleIdx="1" presStyleCnt="5" custScaleX="251848" custLinFactNeighborX="-5646" custLinFactNeighborY="-89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31EAB36-3453-46D0-9684-F8FFB8716E35}" type="pres">
      <dgm:prSet presAssocID="{F75F105B-F15B-403F-9BDA-B2AD8682DB63}" presName="level3hierChild" presStyleCnt="0"/>
      <dgm:spPr/>
    </dgm:pt>
    <dgm:pt modelId="{BF33BC19-32F0-4A6B-B2B3-23D7E4584F3C}" type="pres">
      <dgm:prSet presAssocID="{D4F5CB56-859C-4D8A-96F6-D1912427E599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AD6C53B1-D4BF-4CE4-8AB6-BA3B7E72D6B5}" type="pres">
      <dgm:prSet presAssocID="{D4F5CB56-859C-4D8A-96F6-D1912427E599}" presName="connTx" presStyleLbl="parChTrans1D2" presStyleIdx="2" presStyleCnt="5"/>
      <dgm:spPr/>
      <dgm:t>
        <a:bodyPr/>
        <a:lstStyle/>
        <a:p>
          <a:endParaRPr lang="cs-CZ"/>
        </a:p>
      </dgm:t>
    </dgm:pt>
    <dgm:pt modelId="{1CE93F15-5ABE-4632-84CB-D9A4BD8DC81A}" type="pres">
      <dgm:prSet presAssocID="{383C9E50-D767-461A-930C-C0276DC22173}" presName="root2" presStyleCnt="0"/>
      <dgm:spPr/>
    </dgm:pt>
    <dgm:pt modelId="{E44A3D8F-DC46-41D4-B2B4-1378D21C4C84}" type="pres">
      <dgm:prSet presAssocID="{383C9E50-D767-461A-930C-C0276DC22173}" presName="LevelTwoTextNode" presStyleLbl="node2" presStyleIdx="2" presStyleCnt="5" custScaleX="251847" custLinFactNeighborX="-5646" custLinFactNeighborY="-176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A8B202-62BC-46D4-889D-F5ECCA4C753E}" type="pres">
      <dgm:prSet presAssocID="{383C9E50-D767-461A-930C-C0276DC22173}" presName="level3hierChild" presStyleCnt="0"/>
      <dgm:spPr/>
    </dgm:pt>
    <dgm:pt modelId="{50411979-B4B1-4C1E-8633-0FE61B1D7BB0}" type="pres">
      <dgm:prSet presAssocID="{34A76DC7-7331-45BA-865B-09209870AD61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0999A3C0-18E9-42E4-8FE3-64400B7D4C94}" type="pres">
      <dgm:prSet presAssocID="{34A76DC7-7331-45BA-865B-09209870AD61}" presName="connTx" presStyleLbl="parChTrans1D2" presStyleIdx="3" presStyleCnt="5"/>
      <dgm:spPr/>
      <dgm:t>
        <a:bodyPr/>
        <a:lstStyle/>
        <a:p>
          <a:endParaRPr lang="cs-CZ"/>
        </a:p>
      </dgm:t>
    </dgm:pt>
    <dgm:pt modelId="{FBD8F4E8-B0D2-4980-BB18-7FC92867985B}" type="pres">
      <dgm:prSet presAssocID="{48A4392A-2382-44E9-83C9-26511B01D1E0}" presName="root2" presStyleCnt="0"/>
      <dgm:spPr/>
    </dgm:pt>
    <dgm:pt modelId="{7B2527BC-0037-44E6-977E-5B685D847864}" type="pres">
      <dgm:prSet presAssocID="{48A4392A-2382-44E9-83C9-26511B01D1E0}" presName="LevelTwoTextNode" presStyleLbl="node2" presStyleIdx="3" presStyleCnt="5" custScaleX="250739" custLinFactNeighborX="-5646" custLinFactNeighborY="-264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DDA97D7-0529-40AF-9A0B-10E5772DBA0E}" type="pres">
      <dgm:prSet presAssocID="{48A4392A-2382-44E9-83C9-26511B01D1E0}" presName="level3hierChild" presStyleCnt="0"/>
      <dgm:spPr/>
    </dgm:pt>
    <dgm:pt modelId="{74267815-664F-41C6-9F29-BA5008AF2E67}" type="pres">
      <dgm:prSet presAssocID="{03D95C54-825A-4E93-9237-425D6A738196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8BA01D31-EA8F-45DC-AE3D-84F42E7F28BD}" type="pres">
      <dgm:prSet presAssocID="{03D95C54-825A-4E93-9237-425D6A738196}" presName="connTx" presStyleLbl="parChTrans1D2" presStyleIdx="4" presStyleCnt="5"/>
      <dgm:spPr/>
      <dgm:t>
        <a:bodyPr/>
        <a:lstStyle/>
        <a:p>
          <a:endParaRPr lang="cs-CZ"/>
        </a:p>
      </dgm:t>
    </dgm:pt>
    <dgm:pt modelId="{834F9BD5-2218-4339-BC26-1387159A59CE}" type="pres">
      <dgm:prSet presAssocID="{1DA7CA2E-DA17-4802-A026-0BFE8768E2A4}" presName="root2" presStyleCnt="0"/>
      <dgm:spPr/>
    </dgm:pt>
    <dgm:pt modelId="{412C8ACD-703C-42C5-BE76-E26AE5C61F7B}" type="pres">
      <dgm:prSet presAssocID="{1DA7CA2E-DA17-4802-A026-0BFE8768E2A4}" presName="LevelTwoTextNode" presStyleLbl="node2" presStyleIdx="4" presStyleCnt="5" custScaleX="251847" custLinFactNeighborX="-5646" custLinFactNeighborY="-3518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567E6FC-6013-4AD3-9AAA-F01484180185}" type="pres">
      <dgm:prSet presAssocID="{1DA7CA2E-DA17-4802-A026-0BFE8768E2A4}" presName="level3hierChild" presStyleCnt="0"/>
      <dgm:spPr/>
    </dgm:pt>
  </dgm:ptLst>
  <dgm:cxnLst>
    <dgm:cxn modelId="{C182AA3F-B49E-4536-A36D-CE6B46EB0862}" type="presOf" srcId="{AA0D96A0-DD56-4525-96A6-402D39668783}" destId="{F5DD4030-92C3-4B32-876F-5125107AE74D}" srcOrd="0" destOrd="0" presId="urn:microsoft.com/office/officeart/2008/layout/HorizontalMultiLevelHierarchy"/>
    <dgm:cxn modelId="{C40C9CCF-E8A8-4D82-B979-05659601E6D5}" type="presOf" srcId="{DF35A181-8487-424C-973D-5F25FFAB2050}" destId="{7B744656-879C-4607-B218-191F0AA21CF2}" srcOrd="0" destOrd="0" presId="urn:microsoft.com/office/officeart/2008/layout/HorizontalMultiLevelHierarchy"/>
    <dgm:cxn modelId="{271A3619-0F97-4BCC-89B7-79B32FA31A89}" type="presOf" srcId="{F75F105B-F15B-403F-9BDA-B2AD8682DB63}" destId="{918F934C-6A77-4023-BFD7-E90A6C65AB12}" srcOrd="0" destOrd="0" presId="urn:microsoft.com/office/officeart/2008/layout/HorizontalMultiLevelHierarchy"/>
    <dgm:cxn modelId="{F2DAB190-3A9E-4700-A66D-7970EB242F65}" type="presOf" srcId="{1DA7CA2E-DA17-4802-A026-0BFE8768E2A4}" destId="{412C8ACD-703C-42C5-BE76-E26AE5C61F7B}" srcOrd="0" destOrd="0" presId="urn:microsoft.com/office/officeart/2008/layout/HorizontalMultiLevelHierarchy"/>
    <dgm:cxn modelId="{EAD8F330-FC28-450A-8E22-A2ABDE4FD62D}" type="presOf" srcId="{34A76DC7-7331-45BA-865B-09209870AD61}" destId="{50411979-B4B1-4C1E-8633-0FE61B1D7BB0}" srcOrd="0" destOrd="0" presId="urn:microsoft.com/office/officeart/2008/layout/HorizontalMultiLevelHierarchy"/>
    <dgm:cxn modelId="{F5BE36A4-E63C-4AD0-B0D0-EE121375C789}" type="presOf" srcId="{03D95C54-825A-4E93-9237-425D6A738196}" destId="{8BA01D31-EA8F-45DC-AE3D-84F42E7F28BD}" srcOrd="1" destOrd="0" presId="urn:microsoft.com/office/officeart/2008/layout/HorizontalMultiLevelHierarchy"/>
    <dgm:cxn modelId="{A44F7977-6A86-474F-B9EF-2F1C1D9A41E3}" srcId="{DF35A181-8487-424C-973D-5F25FFAB2050}" destId="{48A4392A-2382-44E9-83C9-26511B01D1E0}" srcOrd="3" destOrd="0" parTransId="{34A76DC7-7331-45BA-865B-09209870AD61}" sibTransId="{D938E3A9-F1E5-4EE2-AAD2-9A91D09A18A4}"/>
    <dgm:cxn modelId="{DC85B8FB-3F4D-41A1-BCC2-11D24E615409}" srcId="{DF35A181-8487-424C-973D-5F25FFAB2050}" destId="{F75F105B-F15B-403F-9BDA-B2AD8682DB63}" srcOrd="1" destOrd="0" parTransId="{3945B529-8090-43AC-8ECC-2AA6DFAF8177}" sibTransId="{BEE36915-53CC-45F1-A7C8-DBC61B24D9B8}"/>
    <dgm:cxn modelId="{23990E82-3D8A-409F-B9D1-C1E14785B00E}" type="presOf" srcId="{F65C9FF9-A7FC-47B7-BC81-4971EA335E09}" destId="{93E091BD-38DA-4B55-AF4B-F89EF5B0A0AF}" srcOrd="0" destOrd="0" presId="urn:microsoft.com/office/officeart/2008/layout/HorizontalMultiLevelHierarchy"/>
    <dgm:cxn modelId="{DD2833A1-38E9-4C9E-8C39-98737ED1DFFB}" srcId="{DF35A181-8487-424C-973D-5F25FFAB2050}" destId="{1DA7CA2E-DA17-4802-A026-0BFE8768E2A4}" srcOrd="4" destOrd="0" parTransId="{03D95C54-825A-4E93-9237-425D6A738196}" sibTransId="{B28103A3-51BD-40DC-8BDA-A63AC17ABE1C}"/>
    <dgm:cxn modelId="{8CF65055-F838-4EED-8DDE-E613B95181D6}" type="presOf" srcId="{383C9E50-D767-461A-930C-C0276DC22173}" destId="{E44A3D8F-DC46-41D4-B2B4-1378D21C4C84}" srcOrd="0" destOrd="0" presId="urn:microsoft.com/office/officeart/2008/layout/HorizontalMultiLevelHierarchy"/>
    <dgm:cxn modelId="{59899EE8-C3C1-4223-B855-B80063C8D01A}" type="presOf" srcId="{3945B529-8090-43AC-8ECC-2AA6DFAF8177}" destId="{D101503A-E9A2-4C6A-8E09-A38A1393C1A9}" srcOrd="0" destOrd="0" presId="urn:microsoft.com/office/officeart/2008/layout/HorizontalMultiLevelHierarchy"/>
    <dgm:cxn modelId="{392F851F-9BA8-455B-8B71-3465D9F69A4C}" type="presOf" srcId="{AA0D96A0-DD56-4525-96A6-402D39668783}" destId="{CE90EB83-E016-4FE4-AA65-4AF97887A9DF}" srcOrd="1" destOrd="0" presId="urn:microsoft.com/office/officeart/2008/layout/HorizontalMultiLevelHierarchy"/>
    <dgm:cxn modelId="{5EDA3186-07AE-4F3B-A638-7FD8DC133C12}" type="presOf" srcId="{48A4392A-2382-44E9-83C9-26511B01D1E0}" destId="{7B2527BC-0037-44E6-977E-5B685D847864}" srcOrd="0" destOrd="0" presId="urn:microsoft.com/office/officeart/2008/layout/HorizontalMultiLevelHierarchy"/>
    <dgm:cxn modelId="{2D29C2BD-03A5-4840-BDF0-D4E340777725}" srcId="{DF35A181-8487-424C-973D-5F25FFAB2050}" destId="{F65C9FF9-A7FC-47B7-BC81-4971EA335E09}" srcOrd="0" destOrd="0" parTransId="{AA0D96A0-DD56-4525-96A6-402D39668783}" sibTransId="{A5A9991F-6773-4CB4-9378-4ED4E1B13428}"/>
    <dgm:cxn modelId="{41BDD4E3-38D1-4B42-B132-FF4B17687A12}" type="presOf" srcId="{D4F5CB56-859C-4D8A-96F6-D1912427E599}" destId="{BF33BC19-32F0-4A6B-B2B3-23D7E4584F3C}" srcOrd="0" destOrd="0" presId="urn:microsoft.com/office/officeart/2008/layout/HorizontalMultiLevelHierarchy"/>
    <dgm:cxn modelId="{73C2667D-58E8-4A9C-80DA-BE830B1BA012}" type="presOf" srcId="{03D95C54-825A-4E93-9237-425D6A738196}" destId="{74267815-664F-41C6-9F29-BA5008AF2E67}" srcOrd="0" destOrd="0" presId="urn:microsoft.com/office/officeart/2008/layout/HorizontalMultiLevelHierarchy"/>
    <dgm:cxn modelId="{813F7771-7023-4268-A570-30C14804598F}" type="presOf" srcId="{D4F5CB56-859C-4D8A-96F6-D1912427E599}" destId="{AD6C53B1-D4BF-4CE4-8AB6-BA3B7E72D6B5}" srcOrd="1" destOrd="0" presId="urn:microsoft.com/office/officeart/2008/layout/HorizontalMultiLevelHierarchy"/>
    <dgm:cxn modelId="{D13910D0-1C03-4198-B925-22CD21C20248}" type="presOf" srcId="{3945B529-8090-43AC-8ECC-2AA6DFAF8177}" destId="{CD806E06-9331-4C72-A240-54F1C9BCBE30}" srcOrd="1" destOrd="0" presId="urn:microsoft.com/office/officeart/2008/layout/HorizontalMultiLevelHierarchy"/>
    <dgm:cxn modelId="{D62B8BD4-2AFD-4637-8AF1-D281BB4C3E26}" type="presOf" srcId="{7D708E1B-29A0-404D-9BD3-34DBE52EB6A5}" destId="{3205080D-B991-4F7E-88E3-300A687C89E7}" srcOrd="0" destOrd="0" presId="urn:microsoft.com/office/officeart/2008/layout/HorizontalMultiLevelHierarchy"/>
    <dgm:cxn modelId="{D0170042-54C9-4C95-8924-0500F7848658}" srcId="{DF35A181-8487-424C-973D-5F25FFAB2050}" destId="{383C9E50-D767-461A-930C-C0276DC22173}" srcOrd="2" destOrd="0" parTransId="{D4F5CB56-859C-4D8A-96F6-D1912427E599}" sibTransId="{42408765-581B-41D5-AE2A-4ECE8D7343DB}"/>
    <dgm:cxn modelId="{C9EC74F4-1127-4741-BA3E-E09123FA9576}" srcId="{7D708E1B-29A0-404D-9BD3-34DBE52EB6A5}" destId="{DF35A181-8487-424C-973D-5F25FFAB2050}" srcOrd="0" destOrd="0" parTransId="{3FC8D41A-A4FE-41AD-BDAB-5B3F6BB3875B}" sibTransId="{78E181F2-E469-47DD-817B-9628C55D3F8A}"/>
    <dgm:cxn modelId="{8415E06B-E225-4BB6-8486-7453E5C3F787}" type="presOf" srcId="{34A76DC7-7331-45BA-865B-09209870AD61}" destId="{0999A3C0-18E9-42E4-8FE3-64400B7D4C94}" srcOrd="1" destOrd="0" presId="urn:microsoft.com/office/officeart/2008/layout/HorizontalMultiLevelHierarchy"/>
    <dgm:cxn modelId="{55AAC392-AEB4-4EAD-B7AB-EA2A13C7EA8D}" type="presParOf" srcId="{3205080D-B991-4F7E-88E3-300A687C89E7}" destId="{7ECCE8EA-871B-45AE-A313-BE3458E8FCE1}" srcOrd="0" destOrd="0" presId="urn:microsoft.com/office/officeart/2008/layout/HorizontalMultiLevelHierarchy"/>
    <dgm:cxn modelId="{FBCC8754-A6D0-4CEC-9315-C84A2E60AEB5}" type="presParOf" srcId="{7ECCE8EA-871B-45AE-A313-BE3458E8FCE1}" destId="{7B744656-879C-4607-B218-191F0AA21CF2}" srcOrd="0" destOrd="0" presId="urn:microsoft.com/office/officeart/2008/layout/HorizontalMultiLevelHierarchy"/>
    <dgm:cxn modelId="{461AD3AA-90E7-470D-A33D-39D00FA8953A}" type="presParOf" srcId="{7ECCE8EA-871B-45AE-A313-BE3458E8FCE1}" destId="{B5797EF3-3569-4130-AF2A-1B6EF3E7DBC1}" srcOrd="1" destOrd="0" presId="urn:microsoft.com/office/officeart/2008/layout/HorizontalMultiLevelHierarchy"/>
    <dgm:cxn modelId="{FB9195FF-E3F1-44CC-B1A9-FD37D95247F8}" type="presParOf" srcId="{B5797EF3-3569-4130-AF2A-1B6EF3E7DBC1}" destId="{F5DD4030-92C3-4B32-876F-5125107AE74D}" srcOrd="0" destOrd="0" presId="urn:microsoft.com/office/officeart/2008/layout/HorizontalMultiLevelHierarchy"/>
    <dgm:cxn modelId="{875C8F29-4992-46A3-9FD2-2E7F3A546D0A}" type="presParOf" srcId="{F5DD4030-92C3-4B32-876F-5125107AE74D}" destId="{CE90EB83-E016-4FE4-AA65-4AF97887A9DF}" srcOrd="0" destOrd="0" presId="urn:microsoft.com/office/officeart/2008/layout/HorizontalMultiLevelHierarchy"/>
    <dgm:cxn modelId="{FBB60BE9-55A8-4CE7-975E-ED9040F4DFDB}" type="presParOf" srcId="{B5797EF3-3569-4130-AF2A-1B6EF3E7DBC1}" destId="{23E51C04-5523-4F01-BF80-D7B21BA2E9D1}" srcOrd="1" destOrd="0" presId="urn:microsoft.com/office/officeart/2008/layout/HorizontalMultiLevelHierarchy"/>
    <dgm:cxn modelId="{047B7102-BECB-47FB-A7DA-A75DEE99BCFC}" type="presParOf" srcId="{23E51C04-5523-4F01-BF80-D7B21BA2E9D1}" destId="{93E091BD-38DA-4B55-AF4B-F89EF5B0A0AF}" srcOrd="0" destOrd="0" presId="urn:microsoft.com/office/officeart/2008/layout/HorizontalMultiLevelHierarchy"/>
    <dgm:cxn modelId="{7021264F-7A5E-46C8-82F8-94FB83DC4045}" type="presParOf" srcId="{23E51C04-5523-4F01-BF80-D7B21BA2E9D1}" destId="{2B70DBA8-0AFD-4115-8593-34DCC8CBAAB4}" srcOrd="1" destOrd="0" presId="urn:microsoft.com/office/officeart/2008/layout/HorizontalMultiLevelHierarchy"/>
    <dgm:cxn modelId="{E138EE26-B0F6-4194-BB46-B9F0CB27D1BC}" type="presParOf" srcId="{B5797EF3-3569-4130-AF2A-1B6EF3E7DBC1}" destId="{D101503A-E9A2-4C6A-8E09-A38A1393C1A9}" srcOrd="2" destOrd="0" presId="urn:microsoft.com/office/officeart/2008/layout/HorizontalMultiLevelHierarchy"/>
    <dgm:cxn modelId="{090F6A44-FD7A-48CC-BCC6-E67AFFF5CEAD}" type="presParOf" srcId="{D101503A-E9A2-4C6A-8E09-A38A1393C1A9}" destId="{CD806E06-9331-4C72-A240-54F1C9BCBE30}" srcOrd="0" destOrd="0" presId="urn:microsoft.com/office/officeart/2008/layout/HorizontalMultiLevelHierarchy"/>
    <dgm:cxn modelId="{ABB2C5E0-4DEF-4A4D-9728-BC97DA38ED9A}" type="presParOf" srcId="{B5797EF3-3569-4130-AF2A-1B6EF3E7DBC1}" destId="{85805CCA-C7A1-4406-A3F3-7506E675955F}" srcOrd="3" destOrd="0" presId="urn:microsoft.com/office/officeart/2008/layout/HorizontalMultiLevelHierarchy"/>
    <dgm:cxn modelId="{82F4C825-6D63-4BF8-B212-28121AEF5DBE}" type="presParOf" srcId="{85805CCA-C7A1-4406-A3F3-7506E675955F}" destId="{918F934C-6A77-4023-BFD7-E90A6C65AB12}" srcOrd="0" destOrd="0" presId="urn:microsoft.com/office/officeart/2008/layout/HorizontalMultiLevelHierarchy"/>
    <dgm:cxn modelId="{3CF32DD2-90ED-4C0B-AA0C-AD1C79D68196}" type="presParOf" srcId="{85805CCA-C7A1-4406-A3F3-7506E675955F}" destId="{431EAB36-3453-46D0-9684-F8FFB8716E35}" srcOrd="1" destOrd="0" presId="urn:microsoft.com/office/officeart/2008/layout/HorizontalMultiLevelHierarchy"/>
    <dgm:cxn modelId="{E09127C7-B8A2-445F-8023-99ADAE8ED6AE}" type="presParOf" srcId="{B5797EF3-3569-4130-AF2A-1B6EF3E7DBC1}" destId="{BF33BC19-32F0-4A6B-B2B3-23D7E4584F3C}" srcOrd="4" destOrd="0" presId="urn:microsoft.com/office/officeart/2008/layout/HorizontalMultiLevelHierarchy"/>
    <dgm:cxn modelId="{62878D90-F436-4E5F-BD3E-951D99A5AA34}" type="presParOf" srcId="{BF33BC19-32F0-4A6B-B2B3-23D7E4584F3C}" destId="{AD6C53B1-D4BF-4CE4-8AB6-BA3B7E72D6B5}" srcOrd="0" destOrd="0" presId="urn:microsoft.com/office/officeart/2008/layout/HorizontalMultiLevelHierarchy"/>
    <dgm:cxn modelId="{E3E1C78E-CFB8-4157-AF31-507BB5E34266}" type="presParOf" srcId="{B5797EF3-3569-4130-AF2A-1B6EF3E7DBC1}" destId="{1CE93F15-5ABE-4632-84CB-D9A4BD8DC81A}" srcOrd="5" destOrd="0" presId="urn:microsoft.com/office/officeart/2008/layout/HorizontalMultiLevelHierarchy"/>
    <dgm:cxn modelId="{35060300-F442-42D3-8F4E-1CAAFD9BC175}" type="presParOf" srcId="{1CE93F15-5ABE-4632-84CB-D9A4BD8DC81A}" destId="{E44A3D8F-DC46-41D4-B2B4-1378D21C4C84}" srcOrd="0" destOrd="0" presId="urn:microsoft.com/office/officeart/2008/layout/HorizontalMultiLevelHierarchy"/>
    <dgm:cxn modelId="{4ED6888A-6DAB-454E-8F79-6043963B54BB}" type="presParOf" srcId="{1CE93F15-5ABE-4632-84CB-D9A4BD8DC81A}" destId="{04A8B202-62BC-46D4-889D-F5ECCA4C753E}" srcOrd="1" destOrd="0" presId="urn:microsoft.com/office/officeart/2008/layout/HorizontalMultiLevelHierarchy"/>
    <dgm:cxn modelId="{DAD4E12A-3554-4BA6-8FF6-9390E93840DE}" type="presParOf" srcId="{B5797EF3-3569-4130-AF2A-1B6EF3E7DBC1}" destId="{50411979-B4B1-4C1E-8633-0FE61B1D7BB0}" srcOrd="6" destOrd="0" presId="urn:microsoft.com/office/officeart/2008/layout/HorizontalMultiLevelHierarchy"/>
    <dgm:cxn modelId="{A7C9DB2F-01D6-46C5-AE24-F85E6031B3CE}" type="presParOf" srcId="{50411979-B4B1-4C1E-8633-0FE61B1D7BB0}" destId="{0999A3C0-18E9-42E4-8FE3-64400B7D4C94}" srcOrd="0" destOrd="0" presId="urn:microsoft.com/office/officeart/2008/layout/HorizontalMultiLevelHierarchy"/>
    <dgm:cxn modelId="{270A62EB-2DB2-4818-BDB0-F3265DD9C912}" type="presParOf" srcId="{B5797EF3-3569-4130-AF2A-1B6EF3E7DBC1}" destId="{FBD8F4E8-B0D2-4980-BB18-7FC92867985B}" srcOrd="7" destOrd="0" presId="urn:microsoft.com/office/officeart/2008/layout/HorizontalMultiLevelHierarchy"/>
    <dgm:cxn modelId="{673D9196-8045-41A0-9119-635CD4F0207A}" type="presParOf" srcId="{FBD8F4E8-B0D2-4980-BB18-7FC92867985B}" destId="{7B2527BC-0037-44E6-977E-5B685D847864}" srcOrd="0" destOrd="0" presId="urn:microsoft.com/office/officeart/2008/layout/HorizontalMultiLevelHierarchy"/>
    <dgm:cxn modelId="{52E849A1-41F1-49F3-8479-563CB106BD03}" type="presParOf" srcId="{FBD8F4E8-B0D2-4980-BB18-7FC92867985B}" destId="{ADDA97D7-0529-40AF-9A0B-10E5772DBA0E}" srcOrd="1" destOrd="0" presId="urn:microsoft.com/office/officeart/2008/layout/HorizontalMultiLevelHierarchy"/>
    <dgm:cxn modelId="{25C701BB-D426-497C-B61C-8FE64C1D1CF1}" type="presParOf" srcId="{B5797EF3-3569-4130-AF2A-1B6EF3E7DBC1}" destId="{74267815-664F-41C6-9F29-BA5008AF2E67}" srcOrd="8" destOrd="0" presId="urn:microsoft.com/office/officeart/2008/layout/HorizontalMultiLevelHierarchy"/>
    <dgm:cxn modelId="{72EB0554-925A-4103-8EAD-AEFF4DCD3A74}" type="presParOf" srcId="{74267815-664F-41C6-9F29-BA5008AF2E67}" destId="{8BA01D31-EA8F-45DC-AE3D-84F42E7F28BD}" srcOrd="0" destOrd="0" presId="urn:microsoft.com/office/officeart/2008/layout/HorizontalMultiLevelHierarchy"/>
    <dgm:cxn modelId="{050441D7-6DCD-4BFE-8420-C1A487F8F808}" type="presParOf" srcId="{B5797EF3-3569-4130-AF2A-1B6EF3E7DBC1}" destId="{834F9BD5-2218-4339-BC26-1387159A59CE}" srcOrd="9" destOrd="0" presId="urn:microsoft.com/office/officeart/2008/layout/HorizontalMultiLevelHierarchy"/>
    <dgm:cxn modelId="{C1169F5B-292C-464F-997B-DE3F530F38B0}" type="presParOf" srcId="{834F9BD5-2218-4339-BC26-1387159A59CE}" destId="{412C8ACD-703C-42C5-BE76-E26AE5C61F7B}" srcOrd="0" destOrd="0" presId="urn:microsoft.com/office/officeart/2008/layout/HorizontalMultiLevelHierarchy"/>
    <dgm:cxn modelId="{9F458CEC-4E8D-4A9C-B7D6-E33DC47B68DB}" type="presParOf" srcId="{834F9BD5-2218-4339-BC26-1387159A59CE}" destId="{F567E6FC-6013-4AD3-9AAA-F014841801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54965-91F7-4914-ACC4-447CD31FC419}">
      <dsp:nvSpPr>
        <dsp:cNvPr id="0" name=""/>
        <dsp:cNvSpPr/>
      </dsp:nvSpPr>
      <dsp:spPr>
        <a:xfrm>
          <a:off x="1082079" y="1244352"/>
          <a:ext cx="2153799" cy="2153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VETERINÁRNÍ A FARMACEUTICKÁ UNIVERZITA BRNO</a:t>
          </a:r>
          <a:endParaRPr lang="cs-CZ" sz="1600" kern="1200" dirty="0"/>
        </a:p>
      </dsp:txBody>
      <dsp:txXfrm>
        <a:off x="1397496" y="1559784"/>
        <a:ext cx="1522965" cy="1523041"/>
      </dsp:txXfrm>
    </dsp:sp>
    <dsp:sp modelId="{A07D3CE3-D53C-4692-A143-DD4D338ED325}">
      <dsp:nvSpPr>
        <dsp:cNvPr id="0" name=""/>
        <dsp:cNvSpPr/>
      </dsp:nvSpPr>
      <dsp:spPr>
        <a:xfrm>
          <a:off x="897292" y="0"/>
          <a:ext cx="4341704" cy="452596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8330B6-03E2-4838-AA41-6CAACC95D111}">
      <dsp:nvSpPr>
        <dsp:cNvPr id="0" name=""/>
        <dsp:cNvSpPr/>
      </dsp:nvSpPr>
      <dsp:spPr>
        <a:xfrm>
          <a:off x="3962398" y="236234"/>
          <a:ext cx="841349" cy="85954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F8792D-0743-41C8-BA09-8E9B568C195A}">
      <dsp:nvSpPr>
        <dsp:cNvPr id="0" name=""/>
        <dsp:cNvSpPr/>
      </dsp:nvSpPr>
      <dsp:spPr>
        <a:xfrm>
          <a:off x="5335522" y="400095"/>
          <a:ext cx="1544403" cy="11170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cs-CZ" sz="1600" kern="1200" dirty="0"/>
        </a:p>
      </dsp:txBody>
      <dsp:txXfrm>
        <a:off x="5335522" y="400095"/>
        <a:ext cx="1544403" cy="1117007"/>
      </dsp:txXfrm>
    </dsp:sp>
    <dsp:sp modelId="{02F33F28-FD45-4D7A-8316-A58F8B629C9F}">
      <dsp:nvSpPr>
        <dsp:cNvPr id="0" name=""/>
        <dsp:cNvSpPr/>
      </dsp:nvSpPr>
      <dsp:spPr>
        <a:xfrm>
          <a:off x="4106418" y="1388366"/>
          <a:ext cx="1877252" cy="176642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59937B-3040-4933-BA24-0B21B6F007B5}">
      <dsp:nvSpPr>
        <dsp:cNvPr id="0" name=""/>
        <dsp:cNvSpPr/>
      </dsp:nvSpPr>
      <dsp:spPr>
        <a:xfrm>
          <a:off x="6122637" y="1748412"/>
          <a:ext cx="1544403" cy="11170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cs-CZ" sz="1600" kern="1200" dirty="0" smtClean="0"/>
            <a:t>FAKULTA VETERINÁRNÍ HYGIENY A EKOLOGIE</a:t>
          </a:r>
          <a:endParaRPr lang="cs-CZ" sz="1600" kern="1200" dirty="0"/>
        </a:p>
      </dsp:txBody>
      <dsp:txXfrm>
        <a:off x="6122637" y="1748412"/>
        <a:ext cx="1544403" cy="1117007"/>
      </dsp:txXfrm>
    </dsp:sp>
    <dsp:sp modelId="{E5A4F392-A489-41C2-9A3D-C692D851148D}">
      <dsp:nvSpPr>
        <dsp:cNvPr id="0" name=""/>
        <dsp:cNvSpPr/>
      </dsp:nvSpPr>
      <dsp:spPr>
        <a:xfrm>
          <a:off x="3962403" y="3404593"/>
          <a:ext cx="886843" cy="89909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9EE304-222D-4103-8A2F-4F5AB77D0B9C}">
      <dsp:nvSpPr>
        <dsp:cNvPr id="0" name=""/>
        <dsp:cNvSpPr/>
      </dsp:nvSpPr>
      <dsp:spPr>
        <a:xfrm>
          <a:off x="5335522" y="3049593"/>
          <a:ext cx="1544403" cy="11170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cs-CZ" sz="1600" kern="1200" dirty="0"/>
        </a:p>
      </dsp:txBody>
      <dsp:txXfrm>
        <a:off x="5335522" y="3049593"/>
        <a:ext cx="1544403" cy="11170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67815-664F-41C6-9F29-BA5008AF2E67}">
      <dsp:nvSpPr>
        <dsp:cNvPr id="0" name=""/>
        <dsp:cNvSpPr/>
      </dsp:nvSpPr>
      <dsp:spPr>
        <a:xfrm>
          <a:off x="628050" y="1845519"/>
          <a:ext cx="926043" cy="1390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3021" y="0"/>
              </a:lnTo>
              <a:lnTo>
                <a:pt x="463021" y="1390140"/>
              </a:lnTo>
              <a:lnTo>
                <a:pt x="926043" y="1390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049313" y="2498831"/>
        <a:ext cx="83517" cy="83517"/>
      </dsp:txXfrm>
    </dsp:sp>
    <dsp:sp modelId="{50411979-B4B1-4C1E-8633-0FE61B1D7BB0}">
      <dsp:nvSpPr>
        <dsp:cNvPr id="0" name=""/>
        <dsp:cNvSpPr/>
      </dsp:nvSpPr>
      <dsp:spPr>
        <a:xfrm>
          <a:off x="628050" y="1845519"/>
          <a:ext cx="926043" cy="660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3021" y="0"/>
              </a:lnTo>
              <a:lnTo>
                <a:pt x="463021" y="660038"/>
              </a:lnTo>
              <a:lnTo>
                <a:pt x="926043" y="660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062642" y="2147108"/>
        <a:ext cx="56859" cy="56859"/>
      </dsp:txXfrm>
    </dsp:sp>
    <dsp:sp modelId="{BF33BC19-32F0-4A6B-B2B3-23D7E4584F3C}">
      <dsp:nvSpPr>
        <dsp:cNvPr id="0" name=""/>
        <dsp:cNvSpPr/>
      </dsp:nvSpPr>
      <dsp:spPr>
        <a:xfrm>
          <a:off x="628050" y="1729729"/>
          <a:ext cx="9260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5789"/>
              </a:moveTo>
              <a:lnTo>
                <a:pt x="463021" y="115789"/>
              </a:lnTo>
              <a:lnTo>
                <a:pt x="463021" y="45720"/>
              </a:lnTo>
              <a:lnTo>
                <a:pt x="92604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067854" y="1752232"/>
        <a:ext cx="46434" cy="46434"/>
      </dsp:txXfrm>
    </dsp:sp>
    <dsp:sp modelId="{D101503A-E9A2-4C6A-8E09-A38A1393C1A9}">
      <dsp:nvSpPr>
        <dsp:cNvPr id="0" name=""/>
        <dsp:cNvSpPr/>
      </dsp:nvSpPr>
      <dsp:spPr>
        <a:xfrm>
          <a:off x="628050" y="1045341"/>
          <a:ext cx="926043" cy="800177"/>
        </a:xfrm>
        <a:custGeom>
          <a:avLst/>
          <a:gdLst/>
          <a:ahLst/>
          <a:cxnLst/>
          <a:rect l="0" t="0" r="0" b="0"/>
          <a:pathLst>
            <a:path>
              <a:moveTo>
                <a:pt x="0" y="800177"/>
              </a:moveTo>
              <a:lnTo>
                <a:pt x="463021" y="800177"/>
              </a:lnTo>
              <a:lnTo>
                <a:pt x="463021" y="0"/>
              </a:lnTo>
              <a:lnTo>
                <a:pt x="926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060475" y="1414833"/>
        <a:ext cx="61193" cy="61193"/>
      </dsp:txXfrm>
    </dsp:sp>
    <dsp:sp modelId="{F5DD4030-92C3-4B32-876F-5125107AE74D}">
      <dsp:nvSpPr>
        <dsp:cNvPr id="0" name=""/>
        <dsp:cNvSpPr/>
      </dsp:nvSpPr>
      <dsp:spPr>
        <a:xfrm>
          <a:off x="628050" y="315233"/>
          <a:ext cx="926043" cy="1530286"/>
        </a:xfrm>
        <a:custGeom>
          <a:avLst/>
          <a:gdLst/>
          <a:ahLst/>
          <a:cxnLst/>
          <a:rect l="0" t="0" r="0" b="0"/>
          <a:pathLst>
            <a:path>
              <a:moveTo>
                <a:pt x="0" y="1530286"/>
              </a:moveTo>
              <a:lnTo>
                <a:pt x="463021" y="1530286"/>
              </a:lnTo>
              <a:lnTo>
                <a:pt x="463021" y="0"/>
              </a:lnTo>
              <a:lnTo>
                <a:pt x="926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1046355" y="1035659"/>
        <a:ext cx="89433" cy="89433"/>
      </dsp:txXfrm>
    </dsp:sp>
    <dsp:sp modelId="{7B744656-879C-4607-B218-191F0AA21CF2}">
      <dsp:nvSpPr>
        <dsp:cNvPr id="0" name=""/>
        <dsp:cNvSpPr/>
      </dsp:nvSpPr>
      <dsp:spPr>
        <a:xfrm rot="16200000">
          <a:off x="-1338738" y="1531494"/>
          <a:ext cx="3305526" cy="628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700" b="0" i="0" kern="1200" dirty="0" err="1" smtClean="0">
              <a:latin typeface="+mn-lt"/>
            </a:rPr>
            <a:t>Obsah</a:t>
          </a:r>
          <a:r>
            <a:rPr lang="en-GB" altLang="cs-CZ" sz="2700" b="0" i="0" kern="1200" dirty="0" smtClean="0">
              <a:latin typeface="+mn-lt"/>
            </a:rPr>
            <a:t> </a:t>
          </a:r>
          <a:r>
            <a:rPr lang="en-GB" altLang="cs-CZ" sz="2700" b="0" i="0" kern="1200" dirty="0" err="1" smtClean="0">
              <a:latin typeface="+mn-lt"/>
            </a:rPr>
            <a:t>studijního</a:t>
          </a:r>
          <a:r>
            <a:rPr lang="en-GB" altLang="cs-CZ" sz="2700" b="0" i="0" kern="1200" dirty="0" smtClean="0">
              <a:latin typeface="+mn-lt"/>
            </a:rPr>
            <a:t> </a:t>
          </a:r>
          <a:r>
            <a:rPr lang="en-GB" altLang="cs-CZ" sz="2700" b="0" i="0" kern="1200" dirty="0" err="1" smtClean="0">
              <a:latin typeface="+mn-lt"/>
            </a:rPr>
            <a:t>plánu</a:t>
          </a:r>
          <a:endParaRPr lang="cs-CZ" sz="2700" b="0" i="0" kern="1200" dirty="0">
            <a:latin typeface="+mn-lt"/>
          </a:endParaRPr>
        </a:p>
      </dsp:txBody>
      <dsp:txXfrm>
        <a:off x="-1338738" y="1531494"/>
        <a:ext cx="3305526" cy="628050"/>
      </dsp:txXfrm>
    </dsp:sp>
    <dsp:sp modelId="{93E091BD-38DA-4B55-AF4B-F89EF5B0A0AF}">
      <dsp:nvSpPr>
        <dsp:cNvPr id="0" name=""/>
        <dsp:cNvSpPr/>
      </dsp:nvSpPr>
      <dsp:spPr>
        <a:xfrm>
          <a:off x="1554093" y="1208"/>
          <a:ext cx="5188059" cy="628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000" kern="1200" dirty="0" err="1" smtClean="0">
              <a:latin typeface="+mn-lt"/>
            </a:rPr>
            <a:t>předměty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základních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věd</a:t>
          </a:r>
          <a:endParaRPr lang="cs-CZ" sz="2000" kern="1200" dirty="0">
            <a:latin typeface="+mn-lt"/>
          </a:endParaRPr>
        </a:p>
      </dsp:txBody>
      <dsp:txXfrm>
        <a:off x="1554093" y="1208"/>
        <a:ext cx="5188059" cy="628050"/>
      </dsp:txXfrm>
    </dsp:sp>
    <dsp:sp modelId="{918F934C-6A77-4023-BFD7-E90A6C65AB12}">
      <dsp:nvSpPr>
        <dsp:cNvPr id="0" name=""/>
        <dsp:cNvSpPr/>
      </dsp:nvSpPr>
      <dsp:spPr>
        <a:xfrm>
          <a:off x="1554093" y="731316"/>
          <a:ext cx="5188079" cy="628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000" kern="1200" dirty="0" err="1" smtClean="0">
              <a:latin typeface="+mn-lt"/>
            </a:rPr>
            <a:t>předměty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cs-CZ" altLang="cs-CZ" sz="2000" kern="1200" dirty="0" smtClean="0">
              <a:latin typeface="+mn-lt"/>
            </a:rPr>
            <a:t>chovu zvířat</a:t>
          </a:r>
          <a:endParaRPr lang="cs-CZ" sz="2000" kern="1200" dirty="0">
            <a:latin typeface="+mn-lt"/>
          </a:endParaRPr>
        </a:p>
      </dsp:txBody>
      <dsp:txXfrm>
        <a:off x="1554093" y="731316"/>
        <a:ext cx="5188079" cy="628050"/>
      </dsp:txXfrm>
    </dsp:sp>
    <dsp:sp modelId="{E44A3D8F-DC46-41D4-B2B4-1378D21C4C84}">
      <dsp:nvSpPr>
        <dsp:cNvPr id="0" name=""/>
        <dsp:cNvSpPr/>
      </dsp:nvSpPr>
      <dsp:spPr>
        <a:xfrm>
          <a:off x="1554093" y="1461424"/>
          <a:ext cx="5188059" cy="628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altLang="cs-CZ" sz="2000" kern="1200" dirty="0" err="1" smtClean="0">
              <a:latin typeface="+mn-lt"/>
            </a:rPr>
            <a:t>předměty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cs-CZ" altLang="cs-CZ" sz="2000" kern="1200" dirty="0" smtClean="0">
              <a:latin typeface="+mn-lt"/>
            </a:rPr>
            <a:t>laboratorní diagnostiky ve vztahu k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kern="1200" dirty="0" smtClean="0">
              <a:latin typeface="+mn-lt"/>
            </a:rPr>
            <a:t>ochraně zvířat</a:t>
          </a:r>
          <a:endParaRPr lang="cs-CZ" sz="2000" kern="1200" dirty="0">
            <a:latin typeface="+mn-lt"/>
          </a:endParaRPr>
        </a:p>
      </dsp:txBody>
      <dsp:txXfrm>
        <a:off x="1554093" y="1461424"/>
        <a:ext cx="5188059" cy="628050"/>
      </dsp:txXfrm>
    </dsp:sp>
    <dsp:sp modelId="{7B2527BC-0037-44E6-977E-5B685D847864}">
      <dsp:nvSpPr>
        <dsp:cNvPr id="0" name=""/>
        <dsp:cNvSpPr/>
      </dsp:nvSpPr>
      <dsp:spPr>
        <a:xfrm>
          <a:off x="1554093" y="2191533"/>
          <a:ext cx="5165234" cy="628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altLang="cs-CZ" sz="2000" kern="1200" dirty="0" err="1" smtClean="0">
              <a:latin typeface="+mn-lt"/>
            </a:rPr>
            <a:t>předměty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cs-CZ" altLang="cs-CZ" sz="2000" kern="1200" dirty="0" err="1" smtClean="0">
              <a:latin typeface="+mn-lt"/>
            </a:rPr>
            <a:t>welfare</a:t>
          </a:r>
          <a:r>
            <a:rPr lang="cs-CZ" altLang="cs-CZ" sz="2000" kern="1200" dirty="0" smtClean="0">
              <a:latin typeface="+mn-lt"/>
            </a:rPr>
            <a:t> hospodářských zvířat i zvířat v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kern="1200" dirty="0" smtClean="0">
              <a:latin typeface="+mn-lt"/>
            </a:rPr>
            <a:t>zájmovém chovu</a:t>
          </a:r>
          <a:endParaRPr lang="cs-CZ" sz="2000" kern="1200" dirty="0">
            <a:latin typeface="+mn-lt"/>
          </a:endParaRPr>
        </a:p>
      </dsp:txBody>
      <dsp:txXfrm>
        <a:off x="1554093" y="2191533"/>
        <a:ext cx="5165234" cy="628050"/>
      </dsp:txXfrm>
    </dsp:sp>
    <dsp:sp modelId="{412C8ACD-703C-42C5-BE76-E26AE5C61F7B}">
      <dsp:nvSpPr>
        <dsp:cNvPr id="0" name=""/>
        <dsp:cNvSpPr/>
      </dsp:nvSpPr>
      <dsp:spPr>
        <a:xfrm>
          <a:off x="1554093" y="2921635"/>
          <a:ext cx="5188059" cy="628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000" kern="1200" dirty="0" err="1" smtClean="0">
              <a:latin typeface="+mn-lt"/>
            </a:rPr>
            <a:t>předměty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cs-CZ" altLang="cs-CZ" sz="2000" kern="1200" dirty="0" smtClean="0">
              <a:latin typeface="+mn-lt"/>
            </a:rPr>
            <a:t>právní ochrany v oblasti ochrany zvířat</a:t>
          </a:r>
          <a:endParaRPr lang="cs-CZ" sz="2000" kern="1200" dirty="0">
            <a:latin typeface="+mn-lt"/>
          </a:endParaRPr>
        </a:p>
      </dsp:txBody>
      <dsp:txXfrm>
        <a:off x="1554093" y="2921635"/>
        <a:ext cx="5188059" cy="6280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61C03-79D6-4BB8-8293-5D95B4404BA5}">
      <dsp:nvSpPr>
        <dsp:cNvPr id="0" name=""/>
        <dsp:cNvSpPr/>
      </dsp:nvSpPr>
      <dsp:spPr>
        <a:xfrm>
          <a:off x="0" y="1180738"/>
          <a:ext cx="3317610" cy="23096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400" b="0" u="none" kern="1200" dirty="0" err="1" smtClean="0">
              <a:latin typeface="+mn-lt"/>
            </a:rPr>
            <a:t>Zapojení</a:t>
          </a:r>
          <a:r>
            <a:rPr lang="en-GB" altLang="cs-CZ" sz="2400" b="0" u="none" kern="1200" dirty="0" smtClean="0">
              <a:latin typeface="+mn-lt"/>
            </a:rPr>
            <a:t> studentů do </a:t>
          </a:r>
          <a:r>
            <a:rPr lang="en-GB" altLang="cs-CZ" sz="2400" b="0" u="none" kern="1200" dirty="0" err="1" smtClean="0">
              <a:latin typeface="+mn-lt"/>
            </a:rPr>
            <a:t>vědeckovýzkumné</a:t>
          </a:r>
          <a:r>
            <a:rPr lang="en-GB" altLang="cs-CZ" sz="2400" b="0" u="none" kern="1200" dirty="0" smtClean="0">
              <a:latin typeface="+mn-lt"/>
            </a:rPr>
            <a:t> </a:t>
          </a:r>
          <a:r>
            <a:rPr lang="en-GB" altLang="cs-CZ" sz="2400" b="0" u="none" kern="1200" dirty="0" err="1" smtClean="0">
              <a:latin typeface="+mn-lt"/>
            </a:rPr>
            <a:t>činnosti</a:t>
          </a:r>
          <a:r>
            <a:rPr lang="en-GB" altLang="cs-CZ" sz="2400" b="0" u="none" kern="1200" dirty="0" smtClean="0">
              <a:latin typeface="+mn-lt"/>
            </a:rPr>
            <a:t> </a:t>
          </a:r>
          <a:endParaRPr lang="cs-CZ" sz="2400" b="0" u="none" kern="1200" dirty="0">
            <a:latin typeface="+mn-lt"/>
          </a:endParaRPr>
        </a:p>
      </dsp:txBody>
      <dsp:txXfrm>
        <a:off x="485853" y="1518972"/>
        <a:ext cx="2345904" cy="1633139"/>
      </dsp:txXfrm>
    </dsp:sp>
    <dsp:sp modelId="{C934D2E0-98C7-4EEA-AF6A-78CBDC47D624}">
      <dsp:nvSpPr>
        <dsp:cNvPr id="0" name=""/>
        <dsp:cNvSpPr/>
      </dsp:nvSpPr>
      <dsp:spPr>
        <a:xfrm>
          <a:off x="-717447" y="30671"/>
          <a:ext cx="4655557" cy="485313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596159-BE9B-401E-BEB2-52111137E873}">
      <dsp:nvSpPr>
        <dsp:cNvPr id="0" name=""/>
        <dsp:cNvSpPr/>
      </dsp:nvSpPr>
      <dsp:spPr>
        <a:xfrm>
          <a:off x="2834362" y="32811"/>
          <a:ext cx="1546047" cy="15421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3001AB-CCC2-4AD6-884F-10DBB5FCAA67}">
      <dsp:nvSpPr>
        <dsp:cNvPr id="0" name=""/>
        <dsp:cNvSpPr/>
      </dsp:nvSpPr>
      <dsp:spPr>
        <a:xfrm>
          <a:off x="4474868" y="318057"/>
          <a:ext cx="3547745" cy="93467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altLang="cs-CZ" sz="2000" b="0" kern="1200" dirty="0" smtClean="0">
              <a:latin typeface="+mn-lt"/>
            </a:rPr>
            <a:t>v </a:t>
          </a:r>
          <a:r>
            <a:rPr lang="en-GB" altLang="cs-CZ" sz="2000" b="0" kern="1200" dirty="0" err="1" smtClean="0">
              <a:latin typeface="+mn-lt"/>
            </a:rPr>
            <a:t>rámci</a:t>
          </a:r>
          <a:r>
            <a:rPr lang="en-GB" altLang="cs-CZ" sz="2000" b="0" kern="1200" dirty="0" smtClean="0">
              <a:latin typeface="+mn-lt"/>
            </a:rPr>
            <a:t> </a:t>
          </a:r>
          <a:r>
            <a:rPr lang="en-GB" altLang="cs-CZ" sz="2000" b="0" kern="1200" dirty="0" err="1" smtClean="0">
              <a:latin typeface="+mn-lt"/>
            </a:rPr>
            <a:t>zpracování</a:t>
          </a:r>
          <a:r>
            <a:rPr lang="cs-CZ" altLang="cs-CZ" sz="2000" b="0" kern="1200" dirty="0" smtClean="0">
              <a:latin typeface="+mn-lt"/>
            </a:rPr>
            <a:t> b</a:t>
          </a:r>
          <a:r>
            <a:rPr lang="en-GB" altLang="cs-CZ" sz="2000" b="0" kern="1200" dirty="0" err="1" smtClean="0">
              <a:latin typeface="+mn-lt"/>
            </a:rPr>
            <a:t>akalářských</a:t>
          </a:r>
          <a:r>
            <a:rPr lang="en-GB" altLang="cs-CZ" sz="2000" b="0" kern="1200" dirty="0" smtClean="0">
              <a:latin typeface="+mn-lt"/>
            </a:rPr>
            <a:t>, </a:t>
          </a:r>
          <a:r>
            <a:rPr lang="en-GB" altLang="cs-CZ" sz="2000" b="0" kern="1200" dirty="0" err="1" smtClean="0">
              <a:latin typeface="+mn-lt"/>
            </a:rPr>
            <a:t>diplomových</a:t>
          </a:r>
          <a:r>
            <a:rPr lang="en-GB" altLang="cs-CZ" sz="2000" b="0" kern="1200" dirty="0" smtClean="0">
              <a:latin typeface="+mn-lt"/>
            </a:rPr>
            <a:t> a </a:t>
          </a:r>
          <a:r>
            <a:rPr lang="en-GB" altLang="cs-CZ" sz="2000" b="0" kern="1200" dirty="0" err="1" smtClean="0">
              <a:latin typeface="+mn-lt"/>
            </a:rPr>
            <a:t>rigorózních</a:t>
          </a:r>
          <a:r>
            <a:rPr lang="en-GB" altLang="cs-CZ" sz="2000" b="0" kern="1200" dirty="0" smtClean="0">
              <a:latin typeface="+mn-lt"/>
            </a:rPr>
            <a:t> </a:t>
          </a:r>
          <a:r>
            <a:rPr lang="en-GB" altLang="cs-CZ" sz="2000" b="0" kern="1200" dirty="0" err="1" smtClean="0">
              <a:latin typeface="+mn-lt"/>
            </a:rPr>
            <a:t>prací</a:t>
          </a:r>
          <a:endParaRPr lang="cs-CZ" sz="2000" b="0" kern="1200" dirty="0">
            <a:latin typeface="+mn-lt"/>
          </a:endParaRPr>
        </a:p>
      </dsp:txBody>
      <dsp:txXfrm>
        <a:off x="4474868" y="318057"/>
        <a:ext cx="3547745" cy="934679"/>
      </dsp:txXfrm>
    </dsp:sp>
    <dsp:sp modelId="{BF0690B4-4248-45F6-ADB3-04044535D592}">
      <dsp:nvSpPr>
        <dsp:cNvPr id="0" name=""/>
        <dsp:cNvSpPr/>
      </dsp:nvSpPr>
      <dsp:spPr>
        <a:xfrm>
          <a:off x="3472887" y="1684788"/>
          <a:ext cx="1546071" cy="154212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E289A5-55C4-454E-B573-8845AD6CD5F0}">
      <dsp:nvSpPr>
        <dsp:cNvPr id="0" name=""/>
        <dsp:cNvSpPr/>
      </dsp:nvSpPr>
      <dsp:spPr>
        <a:xfrm>
          <a:off x="5102421" y="1972820"/>
          <a:ext cx="3071566" cy="90970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altLang="cs-CZ" sz="2000" b="0" kern="1200" dirty="0" err="1" smtClean="0">
              <a:latin typeface="+mn-lt"/>
            </a:rPr>
            <a:t>jako</a:t>
          </a:r>
          <a:r>
            <a:rPr lang="en-GB" altLang="cs-CZ" sz="2000" b="0" kern="1200" dirty="0" smtClean="0">
              <a:latin typeface="+mn-lt"/>
            </a:rPr>
            <a:t> </a:t>
          </a:r>
          <a:r>
            <a:rPr lang="en-GB" altLang="cs-CZ" sz="2000" b="0" kern="1200" dirty="0" err="1" smtClean="0">
              <a:latin typeface="+mn-lt"/>
            </a:rPr>
            <a:t>studentské</a:t>
          </a:r>
          <a:r>
            <a:rPr lang="en-GB" altLang="cs-CZ" sz="2000" b="0" kern="1200" dirty="0" smtClean="0">
              <a:latin typeface="+mn-lt"/>
            </a:rPr>
            <a:t> </a:t>
          </a:r>
          <a:r>
            <a:rPr lang="en-GB" altLang="cs-CZ" sz="2000" b="0" kern="1200" dirty="0" err="1" smtClean="0">
              <a:latin typeface="+mn-lt"/>
            </a:rPr>
            <a:t>vědecké</a:t>
          </a:r>
          <a:r>
            <a:rPr lang="en-GB" altLang="cs-CZ" sz="2000" b="0" kern="1200" dirty="0" smtClean="0">
              <a:latin typeface="+mn-lt"/>
            </a:rPr>
            <a:t> </a:t>
          </a:r>
          <a:r>
            <a:rPr lang="en-GB" altLang="cs-CZ" sz="2000" b="0" kern="1200" dirty="0" err="1" smtClean="0">
              <a:latin typeface="+mn-lt"/>
            </a:rPr>
            <a:t>síly</a:t>
          </a:r>
          <a:endParaRPr lang="cs-CZ" sz="2000" b="0" kern="1200" dirty="0">
            <a:latin typeface="+mn-lt"/>
          </a:endParaRPr>
        </a:p>
      </dsp:txBody>
      <dsp:txXfrm>
        <a:off x="5102421" y="1972820"/>
        <a:ext cx="3071566" cy="909706"/>
      </dsp:txXfrm>
    </dsp:sp>
    <dsp:sp modelId="{B7D4B81A-764B-4798-BFB1-09CC1D966687}">
      <dsp:nvSpPr>
        <dsp:cNvPr id="0" name=""/>
        <dsp:cNvSpPr/>
      </dsp:nvSpPr>
      <dsp:spPr>
        <a:xfrm>
          <a:off x="2757148" y="3306731"/>
          <a:ext cx="1546047" cy="154640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233C1C-B16F-419A-9175-57F99D7C6DCF}">
      <dsp:nvSpPr>
        <dsp:cNvPr id="0" name=""/>
        <dsp:cNvSpPr/>
      </dsp:nvSpPr>
      <dsp:spPr>
        <a:xfrm>
          <a:off x="4474843" y="3556988"/>
          <a:ext cx="3400937" cy="11977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altLang="cs-CZ" sz="2000" b="0" kern="1200" dirty="0" smtClean="0">
              <a:latin typeface="+mn-lt"/>
            </a:rPr>
            <a:t>DSP (</a:t>
          </a:r>
          <a:r>
            <a:rPr lang="en-GB" altLang="cs-CZ" sz="2000" b="0" kern="1200" dirty="0" err="1" smtClean="0">
              <a:latin typeface="+mn-lt"/>
            </a:rPr>
            <a:t>grantové</a:t>
          </a:r>
          <a:r>
            <a:rPr lang="en-GB" altLang="cs-CZ" sz="2000" b="0" kern="1200" dirty="0" smtClean="0">
              <a:latin typeface="+mn-lt"/>
            </a:rPr>
            <a:t> </a:t>
          </a:r>
          <a:r>
            <a:rPr lang="en-GB" altLang="cs-CZ" sz="2000" b="0" kern="1200" dirty="0" err="1" smtClean="0">
              <a:latin typeface="+mn-lt"/>
            </a:rPr>
            <a:t>projekty</a:t>
          </a:r>
          <a:r>
            <a:rPr lang="en-GB" altLang="cs-CZ" sz="2000" b="0" kern="1200" dirty="0" smtClean="0">
              <a:latin typeface="+mn-lt"/>
            </a:rPr>
            <a:t>)</a:t>
          </a:r>
          <a:endParaRPr lang="cs-CZ" sz="2000" b="0" kern="1200" dirty="0">
            <a:latin typeface="+mn-lt"/>
          </a:endParaRPr>
        </a:p>
      </dsp:txBody>
      <dsp:txXfrm>
        <a:off x="4474843" y="3556988"/>
        <a:ext cx="3400937" cy="11977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ABB0F-06D3-480A-A215-2C6EB1CC0FC2}">
      <dsp:nvSpPr>
        <dsp:cNvPr id="0" name=""/>
        <dsp:cNvSpPr/>
      </dsp:nvSpPr>
      <dsp:spPr>
        <a:xfrm>
          <a:off x="0" y="287227"/>
          <a:ext cx="8229600" cy="378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263B1-7E29-445E-97CB-B57619C9A91A}">
      <dsp:nvSpPr>
        <dsp:cNvPr id="0" name=""/>
        <dsp:cNvSpPr/>
      </dsp:nvSpPr>
      <dsp:spPr>
        <a:xfrm>
          <a:off x="411480" y="65827"/>
          <a:ext cx="57607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1" kern="1200" dirty="0" smtClean="0">
              <a:solidFill>
                <a:schemeClr val="tx1"/>
              </a:solidFill>
              <a:latin typeface="+mn-lt"/>
            </a:rPr>
            <a:t>dozor nad surovinami a potravinami živočišného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1" kern="1200" dirty="0" smtClean="0">
              <a:solidFill>
                <a:schemeClr val="tx1"/>
              </a:solidFill>
              <a:latin typeface="+mn-lt"/>
            </a:rPr>
            <a:t>původu v celém potravinovém řetězci a rámci celé EU</a:t>
          </a:r>
          <a:endParaRPr lang="cs-CZ" sz="1600" b="1" kern="1200" dirty="0">
            <a:latin typeface="+mn-lt"/>
          </a:endParaRPr>
        </a:p>
      </dsp:txBody>
      <dsp:txXfrm>
        <a:off x="433096" y="87443"/>
        <a:ext cx="5717488" cy="399568"/>
      </dsp:txXfrm>
    </dsp:sp>
    <dsp:sp modelId="{363B465E-6D43-47FC-A6D0-0E6A55293F1A}">
      <dsp:nvSpPr>
        <dsp:cNvPr id="0" name=""/>
        <dsp:cNvSpPr/>
      </dsp:nvSpPr>
      <dsp:spPr>
        <a:xfrm>
          <a:off x="0" y="967628"/>
          <a:ext cx="8229600" cy="378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AED33-00F5-495D-B186-DBCF756BE7AB}">
      <dsp:nvSpPr>
        <dsp:cNvPr id="0" name=""/>
        <dsp:cNvSpPr/>
      </dsp:nvSpPr>
      <dsp:spPr>
        <a:xfrm>
          <a:off x="411480" y="746228"/>
          <a:ext cx="57607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1" kern="1200" dirty="0" smtClean="0">
              <a:solidFill>
                <a:schemeClr val="tx1"/>
              </a:solidFill>
              <a:latin typeface="+mn-lt"/>
            </a:rPr>
            <a:t>dozorová činnost v rámci dalších státních orgánů – krmiva, životní prostředí, potraviny rostlinného původu</a:t>
          </a:r>
          <a:endParaRPr lang="cs-CZ" sz="1600" b="1" kern="1200" dirty="0">
            <a:latin typeface="+mn-lt"/>
          </a:endParaRPr>
        </a:p>
      </dsp:txBody>
      <dsp:txXfrm>
        <a:off x="433096" y="767844"/>
        <a:ext cx="5717488" cy="399568"/>
      </dsp:txXfrm>
    </dsp:sp>
    <dsp:sp modelId="{7C9A97BD-5B3F-4737-A05D-1C9F9B87B570}">
      <dsp:nvSpPr>
        <dsp:cNvPr id="0" name=""/>
        <dsp:cNvSpPr/>
      </dsp:nvSpPr>
      <dsp:spPr>
        <a:xfrm>
          <a:off x="0" y="1648028"/>
          <a:ext cx="8229600" cy="378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97220-F489-4867-8497-36A4992B0AB9}">
      <dsp:nvSpPr>
        <dsp:cNvPr id="0" name=""/>
        <dsp:cNvSpPr/>
      </dsp:nvSpPr>
      <dsp:spPr>
        <a:xfrm>
          <a:off x="411480" y="1426628"/>
          <a:ext cx="57607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1" kern="1200" dirty="0" smtClean="0">
              <a:solidFill>
                <a:schemeClr val="tx1"/>
              </a:solidFill>
              <a:latin typeface="+mn-lt"/>
            </a:rPr>
            <a:t>kontrola zdravotní nezávadnosti a kvality surovin, potravin a krmiv</a:t>
          </a:r>
          <a:endParaRPr lang="cs-CZ" sz="1600" b="1" kern="1200" dirty="0">
            <a:latin typeface="+mn-lt"/>
          </a:endParaRPr>
        </a:p>
      </dsp:txBody>
      <dsp:txXfrm>
        <a:off x="433096" y="1448244"/>
        <a:ext cx="5717488" cy="399568"/>
      </dsp:txXfrm>
    </dsp:sp>
    <dsp:sp modelId="{A941AFD7-FB2B-490F-B71A-FD92FB737F49}">
      <dsp:nvSpPr>
        <dsp:cNvPr id="0" name=""/>
        <dsp:cNvSpPr/>
      </dsp:nvSpPr>
      <dsp:spPr>
        <a:xfrm>
          <a:off x="0" y="2328428"/>
          <a:ext cx="8229600" cy="378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C2C47-6B73-41C6-ACFE-3394B60C9B31}">
      <dsp:nvSpPr>
        <dsp:cNvPr id="0" name=""/>
        <dsp:cNvSpPr/>
      </dsp:nvSpPr>
      <dsp:spPr>
        <a:xfrm>
          <a:off x="411480" y="2107028"/>
          <a:ext cx="57607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1" kern="1200" dirty="0" smtClean="0">
              <a:solidFill>
                <a:schemeClr val="tx1"/>
              </a:solidFill>
              <a:latin typeface="+mn-lt"/>
            </a:rPr>
            <a:t>vědeckovýzkumná činnost</a:t>
          </a:r>
          <a:endParaRPr lang="cs-CZ" sz="1600" b="1" kern="1200" dirty="0">
            <a:latin typeface="+mn-lt"/>
          </a:endParaRPr>
        </a:p>
      </dsp:txBody>
      <dsp:txXfrm>
        <a:off x="433096" y="2128644"/>
        <a:ext cx="5717488" cy="399568"/>
      </dsp:txXfrm>
    </dsp:sp>
    <dsp:sp modelId="{7FD24BAF-A738-4D1A-AFD5-1B95BEF6DDAE}">
      <dsp:nvSpPr>
        <dsp:cNvPr id="0" name=""/>
        <dsp:cNvSpPr/>
      </dsp:nvSpPr>
      <dsp:spPr>
        <a:xfrm>
          <a:off x="0" y="3008828"/>
          <a:ext cx="8229600" cy="378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BBE56-1C84-4B01-97D1-2BF6AB3F3FE9}">
      <dsp:nvSpPr>
        <dsp:cNvPr id="0" name=""/>
        <dsp:cNvSpPr/>
      </dsp:nvSpPr>
      <dsp:spPr>
        <a:xfrm>
          <a:off x="411480" y="2787428"/>
          <a:ext cx="57607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altLang="cs-CZ" sz="1600" b="1" kern="1200" dirty="0" err="1" smtClean="0">
              <a:latin typeface="+mn-lt"/>
            </a:rPr>
            <a:t>akademická</a:t>
          </a:r>
          <a:r>
            <a:rPr lang="en-GB" altLang="cs-CZ" sz="1600" b="1" kern="1200" dirty="0" smtClean="0">
              <a:latin typeface="+mn-lt"/>
            </a:rPr>
            <a:t> </a:t>
          </a:r>
          <a:r>
            <a:rPr lang="en-GB" altLang="cs-CZ" sz="1600" b="1" kern="1200" dirty="0" err="1" smtClean="0">
              <a:latin typeface="+mn-lt"/>
            </a:rPr>
            <a:t>kariéra</a:t>
          </a:r>
          <a:endParaRPr lang="cs-CZ" sz="1600" b="1" kern="1200" dirty="0">
            <a:latin typeface="+mn-lt"/>
          </a:endParaRPr>
        </a:p>
      </dsp:txBody>
      <dsp:txXfrm>
        <a:off x="433096" y="2809044"/>
        <a:ext cx="5717488" cy="399568"/>
      </dsp:txXfrm>
    </dsp:sp>
    <dsp:sp modelId="{61A87182-D955-45CB-B56E-4FB67B62AF46}">
      <dsp:nvSpPr>
        <dsp:cNvPr id="0" name=""/>
        <dsp:cNvSpPr/>
      </dsp:nvSpPr>
      <dsp:spPr>
        <a:xfrm>
          <a:off x="0" y="3701006"/>
          <a:ext cx="8229600" cy="378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6293A-ED55-4115-A358-B9B92CB6888C}">
      <dsp:nvSpPr>
        <dsp:cNvPr id="0" name=""/>
        <dsp:cNvSpPr/>
      </dsp:nvSpPr>
      <dsp:spPr>
        <a:xfrm>
          <a:off x="411480" y="3467828"/>
          <a:ext cx="57607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GB" altLang="cs-CZ" sz="1600" b="1" kern="1200" dirty="0" err="1" smtClean="0">
              <a:latin typeface="+mn-lt"/>
            </a:rPr>
            <a:t>soukromá</a:t>
          </a:r>
          <a:r>
            <a:rPr lang="en-GB" altLang="cs-CZ" sz="1600" b="1" kern="1200" dirty="0" smtClean="0">
              <a:latin typeface="+mn-lt"/>
            </a:rPr>
            <a:t> </a:t>
          </a:r>
          <a:r>
            <a:rPr lang="en-GB" altLang="cs-CZ" sz="1600" b="1" kern="1200" dirty="0" err="1" smtClean="0">
              <a:latin typeface="+mn-lt"/>
            </a:rPr>
            <a:t>veterinární</a:t>
          </a:r>
          <a:r>
            <a:rPr lang="en-GB" altLang="cs-CZ" sz="1600" b="1" kern="1200" dirty="0" smtClean="0">
              <a:latin typeface="+mn-lt"/>
            </a:rPr>
            <a:t> </a:t>
          </a:r>
          <a:r>
            <a:rPr lang="en-GB" altLang="cs-CZ" sz="1600" b="1" kern="1200" dirty="0" err="1" smtClean="0">
              <a:latin typeface="+mn-lt"/>
            </a:rPr>
            <a:t>praxe</a:t>
          </a:r>
          <a:endParaRPr lang="cs-CZ" sz="1600" b="1" kern="1200" dirty="0">
            <a:latin typeface="+mn-lt"/>
          </a:endParaRPr>
        </a:p>
      </dsp:txBody>
      <dsp:txXfrm>
        <a:off x="433096" y="3489444"/>
        <a:ext cx="5717488" cy="3995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ABB0F-06D3-480A-A215-2C6EB1CC0FC2}">
      <dsp:nvSpPr>
        <dsp:cNvPr id="0" name=""/>
        <dsp:cNvSpPr/>
      </dsp:nvSpPr>
      <dsp:spPr>
        <a:xfrm>
          <a:off x="0" y="370539"/>
          <a:ext cx="8229600" cy="478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263B1-7E29-445E-97CB-B57619C9A91A}">
      <dsp:nvSpPr>
        <dsp:cNvPr id="0" name=""/>
        <dsp:cNvSpPr/>
      </dsp:nvSpPr>
      <dsp:spPr>
        <a:xfrm>
          <a:off x="411480" y="90099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altLang="cs-CZ" sz="20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rPr>
            <a:t>Bc.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cs-CZ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dozor v zemědělských a potravinářských 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provozech jako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veterinární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asistenti</a:t>
          </a:r>
          <a:endParaRPr lang="cs-CZ" sz="2000" b="1" kern="1200" dirty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</dsp:txBody>
      <dsp:txXfrm>
        <a:off x="438860" y="117479"/>
        <a:ext cx="5705960" cy="506120"/>
      </dsp:txXfrm>
    </dsp:sp>
    <dsp:sp modelId="{363B465E-6D43-47FC-A6D0-0E6A55293F1A}">
      <dsp:nvSpPr>
        <dsp:cNvPr id="0" name=""/>
        <dsp:cNvSpPr/>
      </dsp:nvSpPr>
      <dsp:spPr>
        <a:xfrm>
          <a:off x="0" y="2658272"/>
          <a:ext cx="8229600" cy="478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AED33-00F5-495D-B186-DBCF756BE7AB}">
      <dsp:nvSpPr>
        <dsp:cNvPr id="0" name=""/>
        <dsp:cNvSpPr/>
      </dsp:nvSpPr>
      <dsp:spPr>
        <a:xfrm>
          <a:off x="411078" y="951939"/>
          <a:ext cx="5755094" cy="2018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altLang="cs-CZ" sz="20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rPr>
            <a:t>Bc.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na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střední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úrovni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a </a:t>
          </a:r>
          <a:r>
            <a:rPr lang="en-GB" altLang="cs-CZ" sz="20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rPr>
            <a:t>Mgr.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na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cs-CZ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vyšší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úrovni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řídících</a:t>
          </a:r>
          <a:r>
            <a:rPr lang="cs-CZ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pracovníků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:</a:t>
          </a:r>
          <a:endParaRPr lang="cs-CZ" altLang="cs-CZ" sz="2000" b="1" kern="1200" dirty="0" smtClean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	</a:t>
          </a:r>
          <a:r>
            <a:rPr lang="cs-CZ" sz="1600" b="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- </a:t>
          </a:r>
          <a:r>
            <a:rPr lang="en-GB" altLang="cs-CZ" sz="1600" b="0" kern="1200" dirty="0" err="1" smtClean="0">
              <a:latin typeface="+mn-lt"/>
            </a:rPr>
            <a:t>potravinářská</a:t>
          </a:r>
          <a:r>
            <a:rPr lang="en-GB" altLang="cs-CZ" sz="1600" b="0" kern="1200" dirty="0" smtClean="0">
              <a:latin typeface="+mn-lt"/>
            </a:rPr>
            <a:t> </a:t>
          </a:r>
          <a:r>
            <a:rPr lang="en-GB" altLang="cs-CZ" sz="1600" b="0" kern="1200" dirty="0" err="1" smtClean="0">
              <a:latin typeface="+mn-lt"/>
            </a:rPr>
            <a:t>praxe</a:t>
          </a:r>
          <a:endParaRPr lang="en-GB" altLang="cs-CZ" sz="1600" b="0" kern="1200" dirty="0" smtClean="0">
            <a:latin typeface="+mn-lt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0" kern="1200" dirty="0" smtClean="0">
              <a:latin typeface="+mn-lt"/>
            </a:rPr>
            <a:t>	- </a:t>
          </a:r>
          <a:r>
            <a:rPr lang="en-GB" altLang="cs-CZ" sz="1600" b="0" kern="1200" dirty="0" err="1" smtClean="0">
              <a:latin typeface="+mn-lt"/>
            </a:rPr>
            <a:t>potravinářské</a:t>
          </a:r>
          <a:r>
            <a:rPr lang="en-GB" altLang="cs-CZ" sz="1600" b="0" kern="1200" dirty="0" smtClean="0">
              <a:latin typeface="+mn-lt"/>
            </a:rPr>
            <a:t> </a:t>
          </a:r>
          <a:r>
            <a:rPr lang="en-GB" altLang="cs-CZ" sz="1600" b="0" kern="1200" dirty="0" err="1" smtClean="0">
              <a:latin typeface="+mn-lt"/>
            </a:rPr>
            <a:t>laboratoře</a:t>
          </a:r>
          <a:endParaRPr lang="en-GB" altLang="cs-CZ" sz="1600" b="0" kern="1200" dirty="0" smtClean="0">
            <a:latin typeface="+mn-lt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0" kern="1200" dirty="0" smtClean="0">
              <a:latin typeface="+mn-lt"/>
            </a:rPr>
            <a:t>	- </a:t>
          </a:r>
          <a:r>
            <a:rPr lang="en-GB" altLang="cs-CZ" sz="1600" b="0" kern="1200" dirty="0" err="1" smtClean="0">
              <a:latin typeface="+mn-lt"/>
            </a:rPr>
            <a:t>kontrolní</a:t>
          </a:r>
          <a:r>
            <a:rPr lang="en-GB" altLang="cs-CZ" sz="1600" b="0" kern="1200" dirty="0" smtClean="0">
              <a:latin typeface="+mn-lt"/>
            </a:rPr>
            <a:t> </a:t>
          </a:r>
          <a:r>
            <a:rPr lang="en-GB" altLang="cs-CZ" sz="1600" b="0" kern="1200" dirty="0" err="1" smtClean="0">
              <a:latin typeface="+mn-lt"/>
            </a:rPr>
            <a:t>orgány</a:t>
          </a:r>
          <a:r>
            <a:rPr lang="en-GB" altLang="cs-CZ" sz="1600" b="0" kern="1200" dirty="0" smtClean="0">
              <a:latin typeface="+mn-lt"/>
            </a:rPr>
            <a:t> </a:t>
          </a:r>
          <a:r>
            <a:rPr lang="en-GB" altLang="cs-CZ" sz="1600" b="0" kern="1200" dirty="0" err="1" smtClean="0">
              <a:latin typeface="+mn-lt"/>
            </a:rPr>
            <a:t>potravin</a:t>
          </a:r>
          <a:endParaRPr lang="en-GB" altLang="cs-CZ" sz="1600" b="0" kern="1200" dirty="0" smtClean="0">
            <a:latin typeface="+mn-lt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0" kern="1200" dirty="0" smtClean="0">
              <a:latin typeface="+mn-lt"/>
            </a:rPr>
            <a:t>	- </a:t>
          </a:r>
          <a:r>
            <a:rPr lang="en-GB" altLang="cs-CZ" sz="1600" b="0" kern="1200" dirty="0" smtClean="0">
              <a:latin typeface="+mn-lt"/>
            </a:rPr>
            <a:t>management, marketing, </a:t>
          </a:r>
          <a:r>
            <a:rPr lang="en-GB" altLang="cs-CZ" sz="1600" b="0" kern="1200" dirty="0" err="1" smtClean="0">
              <a:latin typeface="+mn-lt"/>
            </a:rPr>
            <a:t>ekonomika</a:t>
          </a:r>
          <a:r>
            <a:rPr lang="en-GB" altLang="cs-CZ" sz="1600" b="0" kern="1200" dirty="0" smtClean="0">
              <a:latin typeface="+mn-lt"/>
            </a:rPr>
            <a:t>, </a:t>
          </a:r>
          <a:r>
            <a:rPr lang="en-GB" altLang="cs-CZ" sz="1600" b="0" kern="1200" dirty="0" err="1" smtClean="0">
              <a:latin typeface="+mn-lt"/>
            </a:rPr>
            <a:t>legislativa</a:t>
          </a:r>
          <a:r>
            <a:rPr lang="en-GB" altLang="cs-CZ" sz="1600" b="0" kern="1200" dirty="0" smtClean="0">
              <a:latin typeface="+mn-lt"/>
            </a:rPr>
            <a:t> v</a:t>
          </a:r>
          <a:r>
            <a:rPr lang="cs-CZ" altLang="cs-CZ" sz="1600" b="0" kern="1200" dirty="0" smtClean="0">
              <a:latin typeface="+mn-lt"/>
            </a:rPr>
            <a:t> 	  </a:t>
          </a:r>
          <a:r>
            <a:rPr lang="en-GB" altLang="cs-CZ" sz="1600" b="0" kern="1200" dirty="0" err="1" smtClean="0">
              <a:latin typeface="+mn-lt"/>
            </a:rPr>
            <a:t>potravinářství</a:t>
          </a:r>
          <a:endParaRPr lang="cs-CZ" sz="1600" b="0" kern="1200" dirty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</dsp:txBody>
      <dsp:txXfrm>
        <a:off x="509626" y="1050487"/>
        <a:ext cx="5557998" cy="1821673"/>
      </dsp:txXfrm>
    </dsp:sp>
    <dsp:sp modelId="{7C9A97BD-5B3F-4737-A05D-1C9F9B87B570}">
      <dsp:nvSpPr>
        <dsp:cNvPr id="0" name=""/>
        <dsp:cNvSpPr/>
      </dsp:nvSpPr>
      <dsp:spPr>
        <a:xfrm>
          <a:off x="0" y="3541601"/>
          <a:ext cx="8229600" cy="490846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97220-F489-4867-8497-36A4992B0AB9}">
      <dsp:nvSpPr>
        <dsp:cNvPr id="0" name=""/>
        <dsp:cNvSpPr/>
      </dsp:nvSpPr>
      <dsp:spPr>
        <a:xfrm>
          <a:off x="411480" y="3271669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altLang="cs-CZ" sz="20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rPr>
            <a:t>Mgr.</a:t>
          </a:r>
          <a:r>
            <a:rPr lang="en-GB" altLang="cs-CZ" sz="2000" b="1" kern="1200" dirty="0" smtClean="0">
              <a:latin typeface="+mn-lt"/>
            </a:rPr>
            <a:t> 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–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akademická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kariéra</a:t>
          </a:r>
          <a:endParaRPr lang="cs-CZ" sz="2000" b="1" kern="1200" dirty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</dsp:txBody>
      <dsp:txXfrm>
        <a:off x="438860" y="3299049"/>
        <a:ext cx="5705960" cy="506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F130-BEB9-4C86-8521-9E4FF175B218}">
      <dsp:nvSpPr>
        <dsp:cNvPr id="0" name=""/>
        <dsp:cNvSpPr/>
      </dsp:nvSpPr>
      <dsp:spPr>
        <a:xfrm>
          <a:off x="0" y="316531"/>
          <a:ext cx="8229600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2F667-3D80-43B0-9483-CB92795346D7}">
      <dsp:nvSpPr>
        <dsp:cNvPr id="0" name=""/>
        <dsp:cNvSpPr/>
      </dsp:nvSpPr>
      <dsp:spPr>
        <a:xfrm>
          <a:off x="411480" y="124651"/>
          <a:ext cx="57607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600" b="1" kern="1200" dirty="0" smtClean="0">
              <a:solidFill>
                <a:schemeClr val="tx1"/>
              </a:solidFill>
              <a:latin typeface="+mn-lt"/>
            </a:rPr>
            <a:t>řešení problematiky ochrany zvířat proti týrání</a:t>
          </a:r>
          <a:endParaRPr lang="cs-CZ" sz="1600" kern="1200" dirty="0">
            <a:latin typeface="+mn-lt"/>
          </a:endParaRPr>
        </a:p>
      </dsp:txBody>
      <dsp:txXfrm>
        <a:off x="430214" y="143385"/>
        <a:ext cx="5723252" cy="346292"/>
      </dsp:txXfrm>
    </dsp:sp>
    <dsp:sp modelId="{46BABB0F-06D3-480A-A215-2C6EB1CC0FC2}">
      <dsp:nvSpPr>
        <dsp:cNvPr id="0" name=""/>
        <dsp:cNvSpPr/>
      </dsp:nvSpPr>
      <dsp:spPr>
        <a:xfrm>
          <a:off x="0" y="906212"/>
          <a:ext cx="8229600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263B1-7E29-445E-97CB-B57619C9A91A}">
      <dsp:nvSpPr>
        <dsp:cNvPr id="0" name=""/>
        <dsp:cNvSpPr/>
      </dsp:nvSpPr>
      <dsp:spPr>
        <a:xfrm>
          <a:off x="411480" y="714332"/>
          <a:ext cx="57607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1" kern="1200" dirty="0" smtClean="0">
              <a:solidFill>
                <a:schemeClr val="tx1"/>
              </a:solidFill>
              <a:latin typeface="+mn-lt"/>
            </a:rPr>
            <a:t>zajišťování pohody pokusných zvířat, činnost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1" kern="1200" dirty="0" smtClean="0">
              <a:solidFill>
                <a:schemeClr val="tx1"/>
              </a:solidFill>
              <a:latin typeface="+mn-lt"/>
            </a:rPr>
            <a:t>komisí na ochranu zvířat uživatelských zařízení</a:t>
          </a:r>
          <a:endParaRPr lang="cs-CZ" sz="1600" b="1" kern="1200" dirty="0">
            <a:latin typeface="+mn-lt"/>
          </a:endParaRPr>
        </a:p>
      </dsp:txBody>
      <dsp:txXfrm>
        <a:off x="430214" y="733066"/>
        <a:ext cx="5723252" cy="346292"/>
      </dsp:txXfrm>
    </dsp:sp>
    <dsp:sp modelId="{209AF417-6549-4523-ACA5-A2328681C064}">
      <dsp:nvSpPr>
        <dsp:cNvPr id="0" name=""/>
        <dsp:cNvSpPr/>
      </dsp:nvSpPr>
      <dsp:spPr>
        <a:xfrm>
          <a:off x="0" y="1495892"/>
          <a:ext cx="8229600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48C46-7C19-4372-939D-0ABA39C4A0AF}">
      <dsp:nvSpPr>
        <dsp:cNvPr id="0" name=""/>
        <dsp:cNvSpPr/>
      </dsp:nvSpPr>
      <dsp:spPr>
        <a:xfrm>
          <a:off x="411480" y="1304012"/>
          <a:ext cx="57607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600" b="1" kern="1200" dirty="0" smtClean="0">
              <a:solidFill>
                <a:schemeClr val="tx1"/>
              </a:solidFill>
              <a:latin typeface="+mn-lt"/>
            </a:rPr>
            <a:t>diagnostická činnost</a:t>
          </a:r>
          <a:r>
            <a:rPr lang="cs-CZ" altLang="cs-CZ" sz="1600" kern="1200" dirty="0" smtClean="0">
              <a:solidFill>
                <a:schemeClr val="tx1"/>
              </a:solidFill>
              <a:latin typeface="+mn-lt"/>
            </a:rPr>
            <a:t> </a:t>
          </a:r>
          <a:endParaRPr lang="cs-CZ" sz="1600" kern="1200" dirty="0">
            <a:latin typeface="+mn-lt"/>
          </a:endParaRPr>
        </a:p>
      </dsp:txBody>
      <dsp:txXfrm>
        <a:off x="430214" y="1322746"/>
        <a:ext cx="5723252" cy="346292"/>
      </dsp:txXfrm>
    </dsp:sp>
    <dsp:sp modelId="{363B465E-6D43-47FC-A6D0-0E6A55293F1A}">
      <dsp:nvSpPr>
        <dsp:cNvPr id="0" name=""/>
        <dsp:cNvSpPr/>
      </dsp:nvSpPr>
      <dsp:spPr>
        <a:xfrm>
          <a:off x="0" y="2085572"/>
          <a:ext cx="8229600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AED33-00F5-495D-B186-DBCF756BE7AB}">
      <dsp:nvSpPr>
        <dsp:cNvPr id="0" name=""/>
        <dsp:cNvSpPr/>
      </dsp:nvSpPr>
      <dsp:spPr>
        <a:xfrm>
          <a:off x="411480" y="1893692"/>
          <a:ext cx="57607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1" kern="1200" dirty="0" smtClean="0">
              <a:solidFill>
                <a:schemeClr val="tx1"/>
              </a:solidFill>
              <a:latin typeface="+mn-lt"/>
            </a:rPr>
            <a:t>podnikání, poradenství, výuka, výzkum</a:t>
          </a:r>
          <a:endParaRPr lang="cs-CZ" sz="1600" b="1" kern="1200" dirty="0">
            <a:latin typeface="+mn-lt"/>
          </a:endParaRPr>
        </a:p>
      </dsp:txBody>
      <dsp:txXfrm>
        <a:off x="430214" y="1912426"/>
        <a:ext cx="5723252" cy="346292"/>
      </dsp:txXfrm>
    </dsp:sp>
    <dsp:sp modelId="{7C9A97BD-5B3F-4737-A05D-1C9F9B87B570}">
      <dsp:nvSpPr>
        <dsp:cNvPr id="0" name=""/>
        <dsp:cNvSpPr/>
      </dsp:nvSpPr>
      <dsp:spPr>
        <a:xfrm>
          <a:off x="0" y="2675252"/>
          <a:ext cx="8229600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97220-F489-4867-8497-36A4992B0AB9}">
      <dsp:nvSpPr>
        <dsp:cNvPr id="0" name=""/>
        <dsp:cNvSpPr/>
      </dsp:nvSpPr>
      <dsp:spPr>
        <a:xfrm>
          <a:off x="411480" y="2483372"/>
          <a:ext cx="57607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1" kern="1200" dirty="0" smtClean="0">
              <a:solidFill>
                <a:schemeClr val="tx1"/>
              </a:solidFill>
              <a:latin typeface="+mn-lt"/>
            </a:rPr>
            <a:t>organizace zabývající se hippoterapií, canisterapií a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1" kern="1200" dirty="0" smtClean="0">
              <a:solidFill>
                <a:schemeClr val="tx1"/>
              </a:solidFill>
              <a:latin typeface="+mn-lt"/>
            </a:rPr>
            <a:t>dalšími formami </a:t>
          </a:r>
          <a:r>
            <a:rPr lang="cs-CZ" altLang="cs-CZ" sz="1600" b="1" kern="1200" dirty="0" err="1" smtClean="0">
              <a:solidFill>
                <a:schemeClr val="tx1"/>
              </a:solidFill>
              <a:latin typeface="+mn-lt"/>
            </a:rPr>
            <a:t>animoterapií</a:t>
          </a:r>
          <a:endParaRPr lang="cs-CZ" sz="1600" b="1" kern="1200" dirty="0">
            <a:latin typeface="+mn-lt"/>
          </a:endParaRPr>
        </a:p>
      </dsp:txBody>
      <dsp:txXfrm>
        <a:off x="430214" y="2502106"/>
        <a:ext cx="5723252" cy="346292"/>
      </dsp:txXfrm>
    </dsp:sp>
    <dsp:sp modelId="{A941AFD7-FB2B-490F-B71A-FD92FB737F49}">
      <dsp:nvSpPr>
        <dsp:cNvPr id="0" name=""/>
        <dsp:cNvSpPr/>
      </dsp:nvSpPr>
      <dsp:spPr>
        <a:xfrm>
          <a:off x="0" y="3264932"/>
          <a:ext cx="8229600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C2C47-6B73-41C6-ACFE-3394B60C9B31}">
      <dsp:nvSpPr>
        <dsp:cNvPr id="0" name=""/>
        <dsp:cNvSpPr/>
      </dsp:nvSpPr>
      <dsp:spPr>
        <a:xfrm>
          <a:off x="411480" y="3073052"/>
          <a:ext cx="57607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1" kern="1200" dirty="0" smtClean="0">
              <a:solidFill>
                <a:schemeClr val="tx1"/>
              </a:solidFill>
              <a:latin typeface="+mn-lt"/>
            </a:rPr>
            <a:t>nadace a organizace zabývající se ochranou zvířat</a:t>
          </a:r>
          <a:endParaRPr lang="cs-CZ" sz="1600" b="1" kern="1200" dirty="0">
            <a:latin typeface="+mn-lt"/>
          </a:endParaRPr>
        </a:p>
      </dsp:txBody>
      <dsp:txXfrm>
        <a:off x="430214" y="3091786"/>
        <a:ext cx="5723252" cy="346292"/>
      </dsp:txXfrm>
    </dsp:sp>
    <dsp:sp modelId="{7FD24BAF-A738-4D1A-AFD5-1B95BEF6DDAE}">
      <dsp:nvSpPr>
        <dsp:cNvPr id="0" name=""/>
        <dsp:cNvSpPr/>
      </dsp:nvSpPr>
      <dsp:spPr>
        <a:xfrm>
          <a:off x="0" y="3854612"/>
          <a:ext cx="8229600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BBE56-1C84-4B01-97D1-2BF6AB3F3FE9}">
      <dsp:nvSpPr>
        <dsp:cNvPr id="0" name=""/>
        <dsp:cNvSpPr/>
      </dsp:nvSpPr>
      <dsp:spPr>
        <a:xfrm>
          <a:off x="411480" y="3662732"/>
          <a:ext cx="57607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1" kern="1200" dirty="0" smtClean="0">
              <a:solidFill>
                <a:schemeClr val="tx1"/>
              </a:solidFill>
              <a:latin typeface="+mn-lt"/>
            </a:rPr>
            <a:t>zoologické zahrady, útulky pro zvířata, záchranné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1" kern="1200" dirty="0" smtClean="0">
              <a:solidFill>
                <a:schemeClr val="tx1"/>
              </a:solidFill>
              <a:latin typeface="+mn-lt"/>
            </a:rPr>
            <a:t>stanice</a:t>
          </a:r>
          <a:endParaRPr lang="cs-CZ" sz="1600" b="1" kern="1200" dirty="0">
            <a:latin typeface="+mn-lt"/>
          </a:endParaRPr>
        </a:p>
      </dsp:txBody>
      <dsp:txXfrm>
        <a:off x="430214" y="3681466"/>
        <a:ext cx="5723252" cy="346292"/>
      </dsp:txXfrm>
    </dsp:sp>
    <dsp:sp modelId="{61A87182-D955-45CB-B56E-4FB67B62AF46}">
      <dsp:nvSpPr>
        <dsp:cNvPr id="0" name=""/>
        <dsp:cNvSpPr/>
      </dsp:nvSpPr>
      <dsp:spPr>
        <a:xfrm>
          <a:off x="0" y="4454500"/>
          <a:ext cx="8229600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6293A-ED55-4115-A358-B9B92CB6888C}">
      <dsp:nvSpPr>
        <dsp:cNvPr id="0" name=""/>
        <dsp:cNvSpPr/>
      </dsp:nvSpPr>
      <dsp:spPr>
        <a:xfrm>
          <a:off x="411480" y="4252412"/>
          <a:ext cx="57607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600" b="1" kern="1200" dirty="0" smtClean="0">
              <a:solidFill>
                <a:schemeClr val="tx1"/>
              </a:solidFill>
              <a:latin typeface="+mn-lt"/>
            </a:rPr>
            <a:t>asistent veterinárního lékaře</a:t>
          </a:r>
          <a:r>
            <a:rPr lang="cs-CZ" altLang="cs-CZ" sz="1600" kern="1200" dirty="0" smtClean="0">
              <a:solidFill>
                <a:schemeClr val="tx1"/>
              </a:solidFill>
              <a:latin typeface="+mn-lt"/>
            </a:rPr>
            <a:t>  </a:t>
          </a:r>
          <a:endParaRPr lang="cs-CZ" sz="1600" b="1" kern="1200" dirty="0">
            <a:latin typeface="+mn-lt"/>
          </a:endParaRPr>
        </a:p>
      </dsp:txBody>
      <dsp:txXfrm>
        <a:off x="430214" y="4271146"/>
        <a:ext cx="5723252" cy="3462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7EBA0-E5F8-4580-BF8A-C1E41297637C}">
      <dsp:nvSpPr>
        <dsp:cNvPr id="0" name=""/>
        <dsp:cNvSpPr/>
      </dsp:nvSpPr>
      <dsp:spPr>
        <a:xfrm>
          <a:off x="2057695" y="3703161"/>
          <a:ext cx="413125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4550F-C601-427F-A4F1-3CCC6A17E241}">
      <dsp:nvSpPr>
        <dsp:cNvPr id="0" name=""/>
        <dsp:cNvSpPr/>
      </dsp:nvSpPr>
      <dsp:spPr>
        <a:xfrm>
          <a:off x="2057695" y="2262981"/>
          <a:ext cx="353872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7B3BC-8D8D-4A38-8BDC-02C140D4AA7D}">
      <dsp:nvSpPr>
        <dsp:cNvPr id="0" name=""/>
        <dsp:cNvSpPr/>
      </dsp:nvSpPr>
      <dsp:spPr>
        <a:xfrm>
          <a:off x="2057695" y="822801"/>
          <a:ext cx="413125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9938F-D752-4FC0-B3A0-A86B0E306D21}">
      <dsp:nvSpPr>
        <dsp:cNvPr id="0" name=""/>
        <dsp:cNvSpPr/>
      </dsp:nvSpPr>
      <dsp:spPr>
        <a:xfrm>
          <a:off x="295" y="205581"/>
          <a:ext cx="4114800" cy="41148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A74E9-C336-42D7-B7AD-2FE0D016DB41}">
      <dsp:nvSpPr>
        <dsp:cNvPr id="0" name=""/>
        <dsp:cNvSpPr/>
      </dsp:nvSpPr>
      <dsp:spPr>
        <a:xfrm>
          <a:off x="740959" y="2390540"/>
          <a:ext cx="2633472" cy="13578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740959" y="2390540"/>
        <a:ext cx="2633472" cy="1357884"/>
      </dsp:txXfrm>
    </dsp:sp>
    <dsp:sp modelId="{B742A96B-E83B-436C-B840-0CAC31149A11}">
      <dsp:nvSpPr>
        <dsp:cNvPr id="0" name=""/>
        <dsp:cNvSpPr/>
      </dsp:nvSpPr>
      <dsp:spPr>
        <a:xfrm>
          <a:off x="4194507" y="172621"/>
          <a:ext cx="1234440" cy="123444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989F2-5B54-4917-AB98-876F08B515FE}">
      <dsp:nvSpPr>
        <dsp:cNvPr id="0" name=""/>
        <dsp:cNvSpPr/>
      </dsp:nvSpPr>
      <dsp:spPr>
        <a:xfrm>
          <a:off x="5452610" y="532658"/>
          <a:ext cx="1422497" cy="576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0" rIns="11049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tradice</a:t>
          </a:r>
          <a:endParaRPr lang="cs-CZ" sz="2900" kern="1200" dirty="0"/>
        </a:p>
      </dsp:txBody>
      <dsp:txXfrm>
        <a:off x="5452610" y="532658"/>
        <a:ext cx="1422497" cy="576063"/>
      </dsp:txXfrm>
    </dsp:sp>
    <dsp:sp modelId="{36836F0B-6106-451C-AF1F-89EBBC325F1C}">
      <dsp:nvSpPr>
        <dsp:cNvPr id="0" name=""/>
        <dsp:cNvSpPr/>
      </dsp:nvSpPr>
      <dsp:spPr>
        <a:xfrm>
          <a:off x="4916222" y="1684782"/>
          <a:ext cx="1234440" cy="123444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4A943-5BE5-419F-94FA-099114C6EE23}">
      <dsp:nvSpPr>
        <dsp:cNvPr id="0" name=""/>
        <dsp:cNvSpPr/>
      </dsp:nvSpPr>
      <dsp:spPr>
        <a:xfrm>
          <a:off x="6213939" y="1612777"/>
          <a:ext cx="2015660" cy="1234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0" rIns="11049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jedinečnost</a:t>
          </a:r>
          <a:endParaRPr lang="cs-CZ" sz="2900" kern="1200" dirty="0"/>
        </a:p>
      </dsp:txBody>
      <dsp:txXfrm>
        <a:off x="6213939" y="1612777"/>
        <a:ext cx="2015660" cy="1234440"/>
      </dsp:txXfrm>
    </dsp:sp>
    <dsp:sp modelId="{24CB677A-70CC-484F-B75B-5311EB7AC0CF}">
      <dsp:nvSpPr>
        <dsp:cNvPr id="0" name=""/>
        <dsp:cNvSpPr/>
      </dsp:nvSpPr>
      <dsp:spPr>
        <a:xfrm>
          <a:off x="4266512" y="3124949"/>
          <a:ext cx="1234440" cy="123444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E05EA-F423-4681-80AD-0EA8E3A99128}">
      <dsp:nvSpPr>
        <dsp:cNvPr id="0" name=""/>
        <dsp:cNvSpPr/>
      </dsp:nvSpPr>
      <dsp:spPr>
        <a:xfrm>
          <a:off x="5698971" y="3124949"/>
          <a:ext cx="1223510" cy="1234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0" rIns="11049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kvalita</a:t>
          </a:r>
          <a:endParaRPr lang="cs-CZ" sz="2900" kern="1200" dirty="0"/>
        </a:p>
      </dsp:txBody>
      <dsp:txXfrm>
        <a:off x="5698971" y="3124949"/>
        <a:ext cx="1223510" cy="1234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7A617-1B36-4633-8C88-737DE573CF27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100" kern="1200" dirty="0" smtClean="0"/>
            <a:t>FVHE</a:t>
          </a:r>
          <a:endParaRPr lang="cs-CZ" sz="5100" kern="1200" dirty="0"/>
        </a:p>
      </dsp:txBody>
      <dsp:txXfrm>
        <a:off x="3385210" y="2763755"/>
        <a:ext cx="1459178" cy="1459178"/>
      </dsp:txXfrm>
    </dsp:sp>
    <dsp:sp modelId="{60878045-B3D3-4E34-9967-E6545E7868B2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FDCD3-09AD-4FB4-A97A-B4475BB3404D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700" b="1" kern="1200" dirty="0" smtClean="0">
              <a:latin typeface="Arial" charset="0"/>
            </a:rPr>
            <a:t>D</a:t>
          </a:r>
          <a:r>
            <a:rPr lang="en-GB" altLang="cs-CZ" sz="1700" b="1" kern="1200" dirty="0" err="1" smtClean="0">
              <a:latin typeface="Arial" charset="0"/>
            </a:rPr>
            <a:t>iferenciace</a:t>
          </a:r>
          <a:r>
            <a:rPr lang="en-GB" altLang="cs-CZ" sz="1700" b="1" kern="1200" dirty="0" smtClean="0">
              <a:latin typeface="Arial" charset="0"/>
            </a:rPr>
            <a:t> </a:t>
          </a:r>
          <a:r>
            <a:rPr lang="cs-CZ" altLang="cs-CZ" sz="1700" b="1" kern="1200" dirty="0" smtClean="0">
              <a:latin typeface="Arial" charset="0"/>
            </a:rPr>
            <a:t>=</a:t>
          </a:r>
          <a:r>
            <a:rPr lang="en-GB" altLang="cs-CZ" sz="1700" b="1" kern="1200" dirty="0" smtClean="0">
              <a:latin typeface="Arial" charset="0"/>
            </a:rPr>
            <a:t> </a:t>
          </a:r>
          <a:r>
            <a:rPr lang="en-GB" altLang="cs-CZ" sz="1700" b="1" kern="1200" dirty="0" err="1" smtClean="0">
              <a:latin typeface="Arial" charset="0"/>
            </a:rPr>
            <a:t>zaměření</a:t>
          </a:r>
          <a:r>
            <a:rPr lang="en-GB" altLang="cs-CZ" sz="1700" b="1" kern="1200" dirty="0" smtClean="0">
              <a:latin typeface="Arial" charset="0"/>
            </a:rPr>
            <a:t> </a:t>
          </a:r>
          <a:r>
            <a:rPr lang="en-GB" altLang="cs-CZ" sz="1700" b="1" kern="1200" dirty="0" err="1" smtClean="0">
              <a:latin typeface="Arial" charset="0"/>
            </a:rPr>
            <a:t>na</a:t>
          </a:r>
          <a:r>
            <a:rPr lang="en-GB" altLang="cs-CZ" sz="1700" b="1" kern="1200" dirty="0" smtClean="0">
              <a:latin typeface="Arial" charset="0"/>
            </a:rPr>
            <a:t> </a:t>
          </a:r>
          <a:r>
            <a:rPr lang="en-GB" altLang="cs-CZ" sz="1700" b="1" kern="1200" dirty="0" err="1" smtClean="0">
              <a:latin typeface="Arial" charset="0"/>
            </a:rPr>
            <a:t>veterinární</a:t>
          </a:r>
          <a:r>
            <a:rPr lang="en-GB" altLang="cs-CZ" sz="1700" b="1" kern="1200" dirty="0" smtClean="0">
              <a:latin typeface="Arial" charset="0"/>
            </a:rPr>
            <a:t> </a:t>
          </a:r>
          <a:r>
            <a:rPr lang="en-GB" altLang="cs-CZ" sz="1700" b="1" kern="1200" dirty="0" err="1" smtClean="0">
              <a:latin typeface="Arial" charset="0"/>
            </a:rPr>
            <a:t>problematiku</a:t>
          </a:r>
          <a:r>
            <a:rPr lang="en-GB" altLang="cs-CZ" sz="1700" b="1" kern="1200" dirty="0" smtClean="0">
              <a:latin typeface="Arial" charset="0"/>
            </a:rPr>
            <a:t> </a:t>
          </a:r>
          <a:r>
            <a:rPr lang="cs-CZ" altLang="cs-CZ" sz="1700" b="1" kern="1200" dirty="0" smtClean="0">
              <a:latin typeface="Arial" charset="0"/>
            </a:rPr>
            <a:t>hygieny </a:t>
          </a:r>
          <a:r>
            <a:rPr lang="en-GB" altLang="cs-CZ" sz="1700" b="1" kern="1200" dirty="0" err="1" smtClean="0">
              <a:latin typeface="Arial" charset="0"/>
            </a:rPr>
            <a:t>potravin</a:t>
          </a:r>
          <a:endParaRPr lang="cs-CZ" sz="1700" kern="1200" dirty="0"/>
        </a:p>
      </dsp:txBody>
      <dsp:txXfrm>
        <a:off x="961974" y="1201666"/>
        <a:ext cx="1868538" cy="1476457"/>
      </dsp:txXfrm>
    </dsp:sp>
    <dsp:sp modelId="{DB05C0A7-DCAE-49D0-A491-554AB73A137B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29D83-E74E-4C93-BB82-224093936878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700" b="1" kern="1200" dirty="0" smtClean="0">
              <a:latin typeface="Arial" charset="0"/>
            </a:rPr>
            <a:t>Vzdělávání v oblasti bezpečnosti a kvality potravin</a:t>
          </a:r>
          <a:endParaRPr lang="cs-CZ" sz="1700" kern="1200" dirty="0"/>
        </a:p>
      </dsp:txBody>
      <dsp:txXfrm>
        <a:off x="3180530" y="46759"/>
        <a:ext cx="1868538" cy="1476457"/>
      </dsp:txXfrm>
    </dsp:sp>
    <dsp:sp modelId="{48801CE2-2021-4FE0-B200-8CF96879C7CA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141C3-46B5-4335-A6EB-624E8A9C1B51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700" b="1" kern="1200" dirty="0" smtClean="0">
              <a:latin typeface="Arial" charset="0"/>
            </a:rPr>
            <a:t>Vzdělávání v oblasti ochrany zvířat a </a:t>
          </a:r>
          <a:r>
            <a:rPr lang="cs-CZ" altLang="cs-CZ" sz="1700" b="1" kern="1200" dirty="0" err="1" smtClean="0">
              <a:latin typeface="Arial" charset="0"/>
            </a:rPr>
            <a:t>welfare</a:t>
          </a:r>
          <a:endParaRPr lang="cs-CZ" sz="1700" kern="1200" dirty="0"/>
        </a:p>
      </dsp:txBody>
      <dsp:txXfrm>
        <a:off x="5399086" y="1201666"/>
        <a:ext cx="1868538" cy="1476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AE56F-6FB0-47F0-B42F-87B47583991A}">
      <dsp:nvSpPr>
        <dsp:cNvPr id="0" name=""/>
        <dsp:cNvSpPr/>
      </dsp:nvSpPr>
      <dsp:spPr>
        <a:xfrm>
          <a:off x="0" y="0"/>
          <a:ext cx="8229600" cy="16201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3400" b="1" kern="1200" dirty="0" err="1" smtClean="0">
              <a:latin typeface="Arial" charset="0"/>
            </a:rPr>
            <a:t>Akreditovan</a:t>
          </a:r>
          <a:r>
            <a:rPr lang="cs-CZ" altLang="cs-CZ" sz="3400" b="1" kern="1200" dirty="0" smtClean="0">
              <a:latin typeface="Arial" charset="0"/>
            </a:rPr>
            <a:t>ý</a:t>
          </a:r>
          <a:r>
            <a:rPr lang="en-GB" altLang="cs-CZ" sz="3400" b="1" kern="1200" dirty="0" smtClean="0">
              <a:latin typeface="Arial" charset="0"/>
            </a:rPr>
            <a:t> </a:t>
          </a:r>
          <a:r>
            <a:rPr lang="en-GB" altLang="cs-CZ" sz="3400" b="1" kern="1200" dirty="0" err="1" smtClean="0">
              <a:latin typeface="Arial" charset="0"/>
            </a:rPr>
            <a:t>studijní</a:t>
          </a:r>
          <a:r>
            <a:rPr lang="en-GB" altLang="cs-CZ" sz="3400" b="1" kern="1200" dirty="0" smtClean="0">
              <a:latin typeface="Arial" charset="0"/>
            </a:rPr>
            <a:t> </a:t>
          </a:r>
          <a:r>
            <a:rPr lang="cs-CZ" altLang="cs-CZ" sz="3400" b="1" kern="1200" dirty="0" smtClean="0">
              <a:latin typeface="Arial" charset="0"/>
            </a:rPr>
            <a:t>program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3400" b="1" kern="1200" dirty="0" smtClean="0">
              <a:latin typeface="Arial" charset="0"/>
            </a:rPr>
            <a:t>VETERINÁRNÍ HYGIENA A EKOLOGIE</a:t>
          </a:r>
          <a:endParaRPr lang="cs-CZ" sz="3400" kern="1200" dirty="0"/>
        </a:p>
      </dsp:txBody>
      <dsp:txXfrm>
        <a:off x="0" y="0"/>
        <a:ext cx="8229600" cy="1620180"/>
      </dsp:txXfrm>
    </dsp:sp>
    <dsp:sp modelId="{80299B39-27CA-4604-93D6-7B49C10CA69E}">
      <dsp:nvSpPr>
        <dsp:cNvPr id="0" name=""/>
        <dsp:cNvSpPr/>
      </dsp:nvSpPr>
      <dsp:spPr>
        <a:xfrm>
          <a:off x="15401" y="1656194"/>
          <a:ext cx="1975207" cy="3335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800" b="1" kern="1200" smtClean="0">
              <a:latin typeface="+mn-lt"/>
            </a:rPr>
            <a:t>obor Veterinární hygiena a ekologie</a:t>
          </a:r>
          <a:endParaRPr lang="cs-CZ" altLang="cs-CZ" sz="1800" b="1" kern="1200" smtClean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altLang="cs-CZ" sz="1800" b="1" kern="1200" smtClean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800" b="1" kern="1200" smtClean="0">
              <a:latin typeface="+mn-lt"/>
            </a:rPr>
            <a:t>MVDr. </a:t>
          </a:r>
          <a:r>
            <a:rPr lang="cs-CZ" altLang="cs-CZ" sz="1800" b="1" kern="1200" smtClean="0">
              <a:latin typeface="+mn-lt"/>
            </a:rPr>
            <a:t>  </a:t>
          </a:r>
          <a:r>
            <a:rPr lang="en-GB" altLang="cs-CZ" sz="1800" b="1" kern="1200" smtClean="0">
              <a:latin typeface="+mn-lt"/>
            </a:rPr>
            <a:t>6 roků</a:t>
          </a:r>
          <a:endParaRPr lang="cs-CZ" altLang="cs-CZ" sz="1800" b="1" kern="1200" smtClean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cs-CZ" sz="1800" b="1" kern="1200" smtClean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800" b="1" i="1" kern="1200" smtClean="0">
              <a:latin typeface="+mn-lt"/>
            </a:rPr>
            <a:t>m</a:t>
          </a:r>
          <a:r>
            <a:rPr lang="en-GB" altLang="cs-CZ" sz="1800" b="1" i="1" kern="1200" smtClean="0">
              <a:latin typeface="+mn-lt"/>
            </a:rPr>
            <a:t>agisterský studijní program</a:t>
          </a:r>
          <a:endParaRPr lang="cs-CZ" sz="1800" kern="1200" dirty="0">
            <a:latin typeface="+mn-lt"/>
          </a:endParaRPr>
        </a:p>
      </dsp:txBody>
      <dsp:txXfrm>
        <a:off x="111823" y="1752616"/>
        <a:ext cx="1782363" cy="3142541"/>
      </dsp:txXfrm>
    </dsp:sp>
    <dsp:sp modelId="{E48BBB35-4A54-4A68-93A1-E6338C5BD37A}">
      <dsp:nvSpPr>
        <dsp:cNvPr id="0" name=""/>
        <dsp:cNvSpPr/>
      </dsp:nvSpPr>
      <dsp:spPr>
        <a:xfrm>
          <a:off x="1980138" y="1620180"/>
          <a:ext cx="2081510" cy="3402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400" b="1" kern="1200" dirty="0" err="1" smtClean="0">
              <a:latin typeface="+mn-lt"/>
            </a:rPr>
            <a:t>obor</a:t>
          </a:r>
          <a:r>
            <a:rPr lang="en-GB" altLang="cs-CZ" sz="1400" b="1" kern="1200" dirty="0" smtClean="0">
              <a:latin typeface="+mn-lt"/>
            </a:rPr>
            <a:t> </a:t>
          </a:r>
          <a:r>
            <a:rPr lang="en-GB" altLang="cs-CZ" sz="1400" b="1" kern="1200" dirty="0" err="1" smtClean="0">
              <a:latin typeface="+mn-lt"/>
            </a:rPr>
            <a:t>Bezpečnost</a:t>
          </a:r>
          <a:r>
            <a:rPr lang="en-GB" altLang="cs-CZ" sz="1400" b="1" kern="1200" dirty="0" smtClean="0">
              <a:latin typeface="+mn-lt"/>
            </a:rPr>
            <a:t> a </a:t>
          </a:r>
          <a:r>
            <a:rPr lang="en-GB" altLang="cs-CZ" sz="1400" b="1" kern="1200" dirty="0" err="1" smtClean="0">
              <a:latin typeface="+mn-lt"/>
            </a:rPr>
            <a:t>kvalita</a:t>
          </a:r>
          <a:r>
            <a:rPr lang="en-GB" altLang="cs-CZ" sz="1400" b="1" kern="1200" dirty="0" smtClean="0">
              <a:latin typeface="+mn-lt"/>
            </a:rPr>
            <a:t> </a:t>
          </a:r>
          <a:r>
            <a:rPr lang="en-GB" altLang="cs-CZ" sz="1400" b="1" kern="1200" dirty="0" err="1" smtClean="0">
              <a:latin typeface="+mn-lt"/>
            </a:rPr>
            <a:t>potravin</a:t>
          </a:r>
          <a:endParaRPr lang="cs-CZ" altLang="cs-CZ" sz="1400" b="1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cs-CZ" sz="1400" b="1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400" b="1" i="1" kern="1200" dirty="0" smtClean="0">
              <a:latin typeface="+mn-lt"/>
            </a:rPr>
            <a:t>b</a:t>
          </a:r>
          <a:r>
            <a:rPr lang="en-GB" altLang="cs-CZ" sz="1400" b="1" i="1" kern="1200" dirty="0" err="1" smtClean="0">
              <a:latin typeface="+mn-lt"/>
            </a:rPr>
            <a:t>akalářský</a:t>
          </a:r>
          <a:r>
            <a:rPr lang="en-GB" altLang="cs-CZ" sz="1400" b="1" i="1" kern="1200" dirty="0" smtClean="0">
              <a:latin typeface="+mn-lt"/>
            </a:rPr>
            <a:t> </a:t>
          </a:r>
          <a:r>
            <a:rPr lang="en-GB" altLang="cs-CZ" sz="1400" b="1" i="1" kern="1200" dirty="0" err="1" smtClean="0">
              <a:latin typeface="+mn-lt"/>
            </a:rPr>
            <a:t>studijní</a:t>
          </a:r>
          <a:r>
            <a:rPr lang="en-GB" altLang="cs-CZ" sz="1400" b="1" i="1" kern="1200" dirty="0" smtClean="0">
              <a:latin typeface="+mn-lt"/>
            </a:rPr>
            <a:t> program </a:t>
          </a:r>
          <a:endParaRPr lang="cs-CZ" altLang="cs-CZ" sz="1400" b="1" i="1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altLang="cs-CZ" sz="1400" b="1" i="1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400" b="1" i="1" kern="1200" dirty="0" smtClean="0">
              <a:latin typeface="+mn-lt"/>
            </a:rPr>
            <a:t> </a:t>
          </a:r>
          <a:r>
            <a:rPr lang="en-GB" altLang="cs-CZ" sz="1400" b="1" kern="1200" dirty="0" smtClean="0">
              <a:latin typeface="+mn-lt"/>
            </a:rPr>
            <a:t>Bc.   3 </a:t>
          </a:r>
          <a:r>
            <a:rPr lang="en-GB" altLang="cs-CZ" sz="1400" b="1" kern="1200" dirty="0" err="1" smtClean="0">
              <a:latin typeface="+mn-lt"/>
            </a:rPr>
            <a:t>roky</a:t>
          </a:r>
          <a:r>
            <a:rPr lang="en-GB" altLang="cs-CZ" sz="1400" b="1" kern="1200" dirty="0" smtClean="0">
              <a:latin typeface="+mn-lt"/>
            </a:rPr>
            <a:t> </a:t>
          </a:r>
          <a:r>
            <a:rPr lang="cs-CZ" altLang="cs-CZ" sz="1400" b="1" i="1" kern="1200" dirty="0" smtClean="0">
              <a:latin typeface="+mn-lt"/>
            </a:rPr>
            <a:t>(Aj, komb.)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altLang="cs-CZ" sz="1400" b="1" i="1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400" b="1" i="1" kern="1200" dirty="0" err="1" smtClean="0">
              <a:latin typeface="+mn-lt"/>
            </a:rPr>
            <a:t>navazující</a:t>
          </a:r>
          <a:r>
            <a:rPr lang="en-GB" altLang="cs-CZ" sz="1400" b="1" i="1" kern="1200" dirty="0" smtClean="0">
              <a:latin typeface="+mn-lt"/>
            </a:rPr>
            <a:t> </a:t>
          </a:r>
          <a:r>
            <a:rPr lang="en-GB" altLang="cs-CZ" sz="1400" b="1" i="1" kern="1200" dirty="0" err="1" smtClean="0">
              <a:latin typeface="+mn-lt"/>
            </a:rPr>
            <a:t>magisterský</a:t>
          </a:r>
          <a:r>
            <a:rPr lang="en-GB" altLang="cs-CZ" sz="1400" b="1" i="1" kern="1200" dirty="0" smtClean="0">
              <a:latin typeface="+mn-lt"/>
            </a:rPr>
            <a:t> </a:t>
          </a:r>
          <a:r>
            <a:rPr lang="en-GB" altLang="cs-CZ" sz="1400" b="1" i="1" kern="1200" dirty="0" err="1" smtClean="0">
              <a:latin typeface="+mn-lt"/>
            </a:rPr>
            <a:t>studijní</a:t>
          </a:r>
          <a:r>
            <a:rPr lang="en-GB" altLang="cs-CZ" sz="1400" b="1" i="1" kern="1200" dirty="0" smtClean="0">
              <a:latin typeface="+mn-lt"/>
            </a:rPr>
            <a:t> program </a:t>
          </a:r>
          <a:r>
            <a:rPr lang="cs-CZ" altLang="cs-CZ" sz="1400" b="1" i="1" kern="1200" dirty="0" smtClean="0">
              <a:latin typeface="+mn-lt"/>
            </a:rPr>
            <a:t>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altLang="cs-CZ" sz="1400" b="1" i="1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400" b="1" kern="1200" dirty="0" smtClean="0">
              <a:latin typeface="+mn-lt"/>
            </a:rPr>
            <a:t>Mgr.   2 </a:t>
          </a:r>
          <a:r>
            <a:rPr lang="en-GB" altLang="cs-CZ" sz="1400" b="1" kern="1200" dirty="0" err="1" smtClean="0">
              <a:latin typeface="+mn-lt"/>
            </a:rPr>
            <a:t>roky</a:t>
          </a:r>
          <a:r>
            <a:rPr lang="cs-CZ" altLang="cs-CZ" sz="1400" b="1" kern="1200" dirty="0" smtClean="0">
              <a:latin typeface="+mn-lt"/>
            </a:rPr>
            <a:t> (Aj)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cs-CZ" sz="1200" b="1" i="1" kern="1200" dirty="0" smtClean="0">
            <a:latin typeface="+mn-lt"/>
          </a:endParaRPr>
        </a:p>
      </dsp:txBody>
      <dsp:txXfrm>
        <a:off x="2081749" y="1721791"/>
        <a:ext cx="1878288" cy="3199156"/>
      </dsp:txXfrm>
    </dsp:sp>
    <dsp:sp modelId="{49C411D7-9D90-4D92-848A-6C3F1F0763F0}">
      <dsp:nvSpPr>
        <dsp:cNvPr id="0" name=""/>
        <dsp:cNvSpPr/>
      </dsp:nvSpPr>
      <dsp:spPr>
        <a:xfrm>
          <a:off x="4061648" y="1620180"/>
          <a:ext cx="2081510" cy="3402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800" b="1" kern="1200" smtClean="0">
              <a:latin typeface="+mn-lt"/>
            </a:rPr>
            <a:t>obor </a:t>
          </a:r>
          <a:r>
            <a:rPr lang="cs-CZ" altLang="cs-CZ" sz="1800" b="1" kern="1200" smtClean="0">
              <a:latin typeface="+mn-lt"/>
            </a:rPr>
            <a:t>Ochrana zvířat a welfare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cs-CZ" sz="1800" b="1" kern="1200" smtClean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800" b="1" i="1" kern="1200" smtClean="0">
              <a:latin typeface="+mn-lt"/>
            </a:rPr>
            <a:t>b</a:t>
          </a:r>
          <a:r>
            <a:rPr lang="en-GB" altLang="cs-CZ" sz="1800" b="1" i="1" kern="1200" smtClean="0">
              <a:latin typeface="+mn-lt"/>
            </a:rPr>
            <a:t>akalářský studijní program </a:t>
          </a:r>
          <a:r>
            <a:rPr lang="cs-CZ" altLang="cs-CZ" sz="1800" b="1" i="1" kern="1200" smtClean="0">
              <a:latin typeface="+mn-lt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altLang="cs-CZ" sz="1800" b="1" i="1" kern="1200" smtClean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800" b="1" kern="1200" smtClean="0">
              <a:latin typeface="+mn-lt"/>
            </a:rPr>
            <a:t>Bc.   3 roky</a:t>
          </a:r>
          <a:endParaRPr lang="cs-CZ" sz="1800" kern="1200" dirty="0">
            <a:latin typeface="+mn-lt"/>
          </a:endParaRPr>
        </a:p>
      </dsp:txBody>
      <dsp:txXfrm>
        <a:off x="4163259" y="1721791"/>
        <a:ext cx="1878288" cy="3199156"/>
      </dsp:txXfrm>
    </dsp:sp>
    <dsp:sp modelId="{6B341996-F619-44FE-9BD5-B1E5754D3484}">
      <dsp:nvSpPr>
        <dsp:cNvPr id="0" name=""/>
        <dsp:cNvSpPr/>
      </dsp:nvSpPr>
      <dsp:spPr>
        <a:xfrm>
          <a:off x="6143158" y="1620180"/>
          <a:ext cx="2081510" cy="3402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smtClean="0">
              <a:latin typeface="+mn-lt"/>
            </a:rPr>
            <a:t>postgraduální studium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1" kern="1200" smtClean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smtClean="0">
              <a:latin typeface="+mn-lt"/>
            </a:rPr>
            <a:t>7 oborů (také v anglickém jazyce) doktorský studijní program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1" kern="1200" smtClean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smtClean="0">
              <a:latin typeface="+mn-lt"/>
            </a:rPr>
            <a:t>Ph.D.  4 roky</a:t>
          </a:r>
          <a:endParaRPr lang="cs-CZ" sz="1800" b="1" kern="1200" dirty="0">
            <a:latin typeface="+mn-lt"/>
          </a:endParaRPr>
        </a:p>
      </dsp:txBody>
      <dsp:txXfrm>
        <a:off x="6244769" y="1721791"/>
        <a:ext cx="1878288" cy="3199156"/>
      </dsp:txXfrm>
    </dsp:sp>
    <dsp:sp modelId="{73C3AC47-8DA3-467D-A2AD-8DBACBEB41A8}">
      <dsp:nvSpPr>
        <dsp:cNvPr id="0" name=""/>
        <dsp:cNvSpPr/>
      </dsp:nvSpPr>
      <dsp:spPr>
        <a:xfrm>
          <a:off x="0" y="5022558"/>
          <a:ext cx="8229600" cy="37804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2EE9B-2AB1-4A0E-95EA-56E78BEF43BE}">
      <dsp:nvSpPr>
        <dsp:cNvPr id="0" name=""/>
        <dsp:cNvSpPr/>
      </dsp:nvSpPr>
      <dsp:spPr>
        <a:xfrm>
          <a:off x="3106687" y="2332867"/>
          <a:ext cx="2056765" cy="1930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Přijímací řízení</a:t>
          </a:r>
          <a:endParaRPr lang="cs-CZ" sz="3500" kern="1200" dirty="0"/>
        </a:p>
      </dsp:txBody>
      <dsp:txXfrm>
        <a:off x="3200917" y="2427097"/>
        <a:ext cx="1868305" cy="1741854"/>
      </dsp:txXfrm>
    </dsp:sp>
    <dsp:sp modelId="{359D3203-C34D-48B6-82A6-3E935FEB0838}">
      <dsp:nvSpPr>
        <dsp:cNvPr id="0" name=""/>
        <dsp:cNvSpPr/>
      </dsp:nvSpPr>
      <dsp:spPr>
        <a:xfrm rot="16315204">
          <a:off x="3966889" y="2125495"/>
          <a:ext cx="4149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497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A945-9FA6-496A-A06D-81E508CB15C8}">
      <dsp:nvSpPr>
        <dsp:cNvPr id="0" name=""/>
        <dsp:cNvSpPr/>
      </dsp:nvSpPr>
      <dsp:spPr>
        <a:xfrm>
          <a:off x="2458618" y="676667"/>
          <a:ext cx="3487042" cy="1241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300" kern="1200" smtClean="0">
              <a:latin typeface="Arial" charset="0"/>
            </a:rPr>
            <a:t>prospěch z předchozího studia</a:t>
          </a:r>
          <a:r>
            <a:rPr lang="cs-CZ" altLang="cs-CZ" sz="2300" kern="1200" smtClean="0">
              <a:latin typeface="Arial" charset="0"/>
            </a:rPr>
            <a:t> </a:t>
          </a:r>
          <a:r>
            <a:rPr lang="en-GB" altLang="cs-CZ" sz="2300" b="1" kern="1200" smtClean="0">
              <a:latin typeface="Arial" charset="0"/>
            </a:rPr>
            <a:t>(</a:t>
          </a:r>
          <a:r>
            <a:rPr lang="en-GB" altLang="cs-CZ" sz="2300" b="1" u="sng" kern="1200" smtClean="0">
              <a:latin typeface="Arial" charset="0"/>
            </a:rPr>
            <a:t>bez přijímací zkoušky do </a:t>
          </a:r>
          <a:r>
            <a:rPr lang="en-GB" altLang="cs-CZ" sz="2300" b="1" u="sng" kern="1200" smtClean="0">
              <a:latin typeface="Arial" charset="0"/>
              <a:cs typeface="Arial" charset="0"/>
            </a:rPr>
            <a:t>Ø </a:t>
          </a:r>
          <a:r>
            <a:rPr lang="en-GB" altLang="cs-CZ" sz="2300" b="1" u="sng" kern="1200" smtClean="0">
              <a:latin typeface="Arial" charset="0"/>
            </a:rPr>
            <a:t>1,25</a:t>
          </a:r>
          <a:r>
            <a:rPr lang="en-GB" altLang="cs-CZ" sz="2300" b="1" kern="1200" smtClean="0">
              <a:latin typeface="Arial" charset="0"/>
            </a:rPr>
            <a:t>)</a:t>
          </a:r>
          <a:endParaRPr lang="cs-CZ" sz="2300" kern="1200" dirty="0"/>
        </a:p>
      </dsp:txBody>
      <dsp:txXfrm>
        <a:off x="2519221" y="737270"/>
        <a:ext cx="3365836" cy="1120250"/>
      </dsp:txXfrm>
    </dsp:sp>
    <dsp:sp modelId="{503345F1-8E1F-46FD-A2FE-553774B3AF2F}">
      <dsp:nvSpPr>
        <dsp:cNvPr id="0" name=""/>
        <dsp:cNvSpPr/>
      </dsp:nvSpPr>
      <dsp:spPr>
        <a:xfrm rot="20965048">
          <a:off x="5153797" y="3001644"/>
          <a:ext cx="11352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52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78732-9220-4431-BC42-34570DFCAF0C}">
      <dsp:nvSpPr>
        <dsp:cNvPr id="0" name=""/>
        <dsp:cNvSpPr/>
      </dsp:nvSpPr>
      <dsp:spPr>
        <a:xfrm>
          <a:off x="6279420" y="1286219"/>
          <a:ext cx="1513435" cy="293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100" kern="1200" smtClean="0">
              <a:latin typeface="Arial" charset="0"/>
            </a:rPr>
            <a:t>doložené aktivity nad rámec SŠ studia související s oborem</a:t>
          </a:r>
          <a:endParaRPr lang="cs-CZ" sz="2100" kern="1200" dirty="0"/>
        </a:p>
      </dsp:txBody>
      <dsp:txXfrm>
        <a:off x="6353300" y="1360099"/>
        <a:ext cx="1365675" cy="2791840"/>
      </dsp:txXfrm>
    </dsp:sp>
    <dsp:sp modelId="{065E5AD5-5C64-4F27-8AFB-2804EE51648B}">
      <dsp:nvSpPr>
        <dsp:cNvPr id="0" name=""/>
        <dsp:cNvSpPr/>
      </dsp:nvSpPr>
      <dsp:spPr>
        <a:xfrm rot="11609740">
          <a:off x="2121474" y="2934644"/>
          <a:ext cx="9990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900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5341C-18C6-4998-881A-A511B6BB8B1C}">
      <dsp:nvSpPr>
        <dsp:cNvPr id="0" name=""/>
        <dsp:cNvSpPr/>
      </dsp:nvSpPr>
      <dsp:spPr>
        <a:xfrm>
          <a:off x="376025" y="1214215"/>
          <a:ext cx="1759241" cy="2785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900" kern="1200" smtClean="0">
              <a:latin typeface="Arial" charset="0"/>
            </a:rPr>
            <a:t>písemný test z biologie a chemie </a:t>
          </a:r>
          <a:endParaRPr lang="cs-CZ" sz="2900" kern="1200" dirty="0"/>
        </a:p>
      </dsp:txBody>
      <dsp:txXfrm>
        <a:off x="461904" y="1300094"/>
        <a:ext cx="1587483" cy="26137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2EE9B-2AB1-4A0E-95EA-56E78BEF43BE}">
      <dsp:nvSpPr>
        <dsp:cNvPr id="0" name=""/>
        <dsp:cNvSpPr/>
      </dsp:nvSpPr>
      <dsp:spPr>
        <a:xfrm>
          <a:off x="3178684" y="1655137"/>
          <a:ext cx="2056765" cy="1930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Přijímací řízení</a:t>
          </a:r>
          <a:endParaRPr lang="cs-CZ" sz="3500" kern="1200" dirty="0"/>
        </a:p>
      </dsp:txBody>
      <dsp:txXfrm>
        <a:off x="3272914" y="1749367"/>
        <a:ext cx="1868305" cy="1741854"/>
      </dsp:txXfrm>
    </dsp:sp>
    <dsp:sp modelId="{503345F1-8E1F-46FD-A2FE-553774B3AF2F}">
      <dsp:nvSpPr>
        <dsp:cNvPr id="0" name=""/>
        <dsp:cNvSpPr/>
      </dsp:nvSpPr>
      <dsp:spPr>
        <a:xfrm rot="733">
          <a:off x="5235449" y="2620616"/>
          <a:ext cx="9675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759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78732-9220-4431-BC42-34570DFCAF0C}">
      <dsp:nvSpPr>
        <dsp:cNvPr id="0" name=""/>
        <dsp:cNvSpPr/>
      </dsp:nvSpPr>
      <dsp:spPr>
        <a:xfrm>
          <a:off x="6203042" y="1210349"/>
          <a:ext cx="1513435" cy="2821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800" kern="1200" dirty="0" err="1" smtClean="0">
              <a:latin typeface="Arial" charset="0"/>
            </a:rPr>
            <a:t>doložené</a:t>
          </a:r>
          <a:r>
            <a:rPr lang="en-GB" altLang="cs-CZ" sz="1800" kern="1200" dirty="0" smtClean="0">
              <a:latin typeface="Arial" charset="0"/>
            </a:rPr>
            <a:t> </a:t>
          </a:r>
          <a:r>
            <a:rPr lang="en-GB" altLang="cs-CZ" sz="1800" kern="1200" dirty="0" err="1" smtClean="0">
              <a:latin typeface="Arial" charset="0"/>
            </a:rPr>
            <a:t>aktivity</a:t>
          </a:r>
          <a:r>
            <a:rPr lang="en-GB" altLang="cs-CZ" sz="1800" kern="1200" dirty="0" smtClean="0">
              <a:latin typeface="Arial" charset="0"/>
            </a:rPr>
            <a:t> </a:t>
          </a:r>
          <a:r>
            <a:rPr lang="en-GB" altLang="cs-CZ" sz="1800" kern="1200" dirty="0" err="1" smtClean="0">
              <a:latin typeface="Arial" charset="0"/>
            </a:rPr>
            <a:t>nad</a:t>
          </a:r>
          <a:r>
            <a:rPr lang="en-GB" altLang="cs-CZ" sz="1800" kern="1200" dirty="0" smtClean="0">
              <a:latin typeface="Arial" charset="0"/>
            </a:rPr>
            <a:t> </a:t>
          </a:r>
          <a:r>
            <a:rPr lang="en-GB" altLang="cs-CZ" sz="1800" kern="1200" dirty="0" err="1" smtClean="0">
              <a:latin typeface="Arial" charset="0"/>
            </a:rPr>
            <a:t>rámec</a:t>
          </a:r>
          <a:r>
            <a:rPr lang="en-GB" altLang="cs-CZ" sz="1800" kern="1200" dirty="0" smtClean="0">
              <a:latin typeface="Arial" charset="0"/>
            </a:rPr>
            <a:t> SŠ </a:t>
          </a:r>
          <a:r>
            <a:rPr lang="en-GB" altLang="cs-CZ" sz="1800" kern="1200" dirty="0" err="1" smtClean="0">
              <a:latin typeface="Arial" charset="0"/>
            </a:rPr>
            <a:t>studia</a:t>
          </a:r>
          <a:r>
            <a:rPr lang="en-GB" altLang="cs-CZ" sz="1800" kern="1200" dirty="0" smtClean="0">
              <a:latin typeface="Arial" charset="0"/>
            </a:rPr>
            <a:t> </a:t>
          </a:r>
          <a:r>
            <a:rPr lang="en-GB" altLang="cs-CZ" sz="1800" kern="1200" dirty="0" err="1" smtClean="0">
              <a:latin typeface="Arial" charset="0"/>
            </a:rPr>
            <a:t>související</a:t>
          </a:r>
          <a:r>
            <a:rPr lang="en-GB" altLang="cs-CZ" sz="1800" kern="1200" dirty="0" smtClean="0">
              <a:latin typeface="Arial" charset="0"/>
            </a:rPr>
            <a:t> s</a:t>
          </a:r>
          <a:endParaRPr lang="cs-CZ" altLang="cs-CZ" sz="1800" kern="1200" dirty="0" smtClean="0">
            <a:latin typeface="Arial" charset="0"/>
          </a:endParaRP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800" kern="1200" dirty="0" err="1" smtClean="0">
              <a:latin typeface="Arial" charset="0"/>
            </a:rPr>
            <a:t>oborem</a:t>
          </a:r>
          <a:endParaRPr lang="cs-CZ" sz="1800" kern="1200" dirty="0"/>
        </a:p>
      </dsp:txBody>
      <dsp:txXfrm>
        <a:off x="6276922" y="1284229"/>
        <a:ext cx="1365675" cy="2673304"/>
      </dsp:txXfrm>
    </dsp:sp>
    <dsp:sp modelId="{065E5AD5-5C64-4F27-8AFB-2804EE51648B}">
      <dsp:nvSpPr>
        <dsp:cNvPr id="0" name=""/>
        <dsp:cNvSpPr/>
      </dsp:nvSpPr>
      <dsp:spPr>
        <a:xfrm rot="10893386">
          <a:off x="2273473" y="2580055"/>
          <a:ext cx="9053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53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5341C-18C6-4998-881A-A511B6BB8B1C}">
      <dsp:nvSpPr>
        <dsp:cNvPr id="0" name=""/>
        <dsp:cNvSpPr/>
      </dsp:nvSpPr>
      <dsp:spPr>
        <a:xfrm>
          <a:off x="514399" y="1151107"/>
          <a:ext cx="1759241" cy="2785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600" kern="1200" dirty="0" err="1" smtClean="0">
              <a:latin typeface="Arial" charset="0"/>
            </a:rPr>
            <a:t>prospěch</a:t>
          </a:r>
          <a:r>
            <a:rPr lang="en-GB" altLang="cs-CZ" sz="1600" kern="1200" dirty="0" smtClean="0">
              <a:latin typeface="Arial" charset="0"/>
            </a:rPr>
            <a:t> z </a:t>
          </a:r>
          <a:endParaRPr lang="cs-CZ" altLang="cs-CZ" sz="1600" kern="1200" dirty="0" smtClean="0">
            <a:latin typeface="Arial" charset="0"/>
          </a:endParaRP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600" kern="1200" dirty="0" smtClean="0">
              <a:latin typeface="Arial" charset="0"/>
            </a:rPr>
            <a:t>p</a:t>
          </a:r>
          <a:r>
            <a:rPr lang="en-GB" altLang="cs-CZ" sz="1600" kern="1200" dirty="0" err="1" smtClean="0">
              <a:latin typeface="Arial" charset="0"/>
            </a:rPr>
            <a:t>ředchozího</a:t>
          </a:r>
          <a:endParaRPr lang="cs-CZ" altLang="cs-CZ" sz="1600" kern="1200" dirty="0" smtClean="0">
            <a:latin typeface="Arial" charset="0"/>
          </a:endParaRP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600" kern="1200" dirty="0" smtClean="0">
              <a:latin typeface="Arial" charset="0"/>
            </a:rPr>
            <a:t> </a:t>
          </a:r>
          <a:r>
            <a:rPr lang="en-GB" altLang="cs-CZ" sz="1600" kern="1200" dirty="0" err="1" smtClean="0">
              <a:latin typeface="Arial" charset="0"/>
            </a:rPr>
            <a:t>studia</a:t>
          </a:r>
          <a:r>
            <a:rPr lang="cs-CZ" altLang="cs-CZ" sz="1600" kern="1200" dirty="0" smtClean="0">
              <a:latin typeface="Arial" charset="0"/>
            </a:rPr>
            <a:t>, 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600" b="1" u="sng" kern="1200" dirty="0" err="1" smtClean="0">
              <a:latin typeface="Arial" charset="0"/>
            </a:rPr>
            <a:t>bez</a:t>
          </a:r>
          <a:r>
            <a:rPr lang="en-GB" altLang="cs-CZ" sz="1600" b="1" u="sng" kern="1200" dirty="0" smtClean="0">
              <a:latin typeface="Arial" charset="0"/>
            </a:rPr>
            <a:t> </a:t>
          </a:r>
          <a:endParaRPr lang="cs-CZ" altLang="cs-CZ" sz="1600" b="1" u="sng" kern="1200" dirty="0" smtClean="0">
            <a:latin typeface="Arial" charset="0"/>
          </a:endParaRP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600" b="1" u="sng" kern="1200" dirty="0" err="1" smtClean="0">
              <a:latin typeface="Arial" charset="0"/>
            </a:rPr>
            <a:t>přijímací</a:t>
          </a:r>
          <a:r>
            <a:rPr lang="en-GB" altLang="cs-CZ" sz="1600" b="1" u="sng" kern="1200" dirty="0" smtClean="0">
              <a:latin typeface="Arial" charset="0"/>
            </a:rPr>
            <a:t> </a:t>
          </a:r>
          <a:endParaRPr lang="cs-CZ" altLang="cs-CZ" sz="1600" b="1" u="sng" kern="1200" dirty="0" smtClean="0">
            <a:latin typeface="Arial" charset="0"/>
          </a:endParaRP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600" b="1" u="sng" kern="1200" dirty="0" err="1" smtClean="0">
              <a:latin typeface="Arial" charset="0"/>
            </a:rPr>
            <a:t>zkoušky</a:t>
          </a:r>
          <a:r>
            <a:rPr lang="en-GB" altLang="cs-CZ" sz="1600" kern="1200" dirty="0" smtClean="0">
              <a:latin typeface="Arial" charset="0"/>
            </a:rPr>
            <a:t> </a:t>
          </a:r>
          <a:endParaRPr lang="cs-CZ" sz="1600" kern="1200" dirty="0"/>
        </a:p>
      </dsp:txBody>
      <dsp:txXfrm>
        <a:off x="600278" y="1236986"/>
        <a:ext cx="1587483" cy="26137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2EE9B-2AB1-4A0E-95EA-56E78BEF43BE}">
      <dsp:nvSpPr>
        <dsp:cNvPr id="0" name=""/>
        <dsp:cNvSpPr/>
      </dsp:nvSpPr>
      <dsp:spPr>
        <a:xfrm>
          <a:off x="4330847" y="964705"/>
          <a:ext cx="2764707" cy="2785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Přijímací řízení</a:t>
          </a:r>
          <a:endParaRPr lang="cs-CZ" sz="3600" kern="1200" dirty="0"/>
        </a:p>
      </dsp:txBody>
      <dsp:txXfrm>
        <a:off x="4465809" y="1099667"/>
        <a:ext cx="2494783" cy="2515240"/>
      </dsp:txXfrm>
    </dsp:sp>
    <dsp:sp modelId="{065E5AD5-5C64-4F27-8AFB-2804EE51648B}">
      <dsp:nvSpPr>
        <dsp:cNvPr id="0" name=""/>
        <dsp:cNvSpPr/>
      </dsp:nvSpPr>
      <dsp:spPr>
        <a:xfrm rot="10756587">
          <a:off x="2849667" y="2384097"/>
          <a:ext cx="14812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12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5341C-18C6-4998-881A-A511B6BB8B1C}">
      <dsp:nvSpPr>
        <dsp:cNvPr id="0" name=""/>
        <dsp:cNvSpPr/>
      </dsp:nvSpPr>
      <dsp:spPr>
        <a:xfrm>
          <a:off x="1378499" y="748690"/>
          <a:ext cx="1471227" cy="3308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800" kern="1200" dirty="0" smtClean="0">
              <a:latin typeface="Arial" charset="0"/>
            </a:rPr>
            <a:t>p</a:t>
          </a:r>
          <a:r>
            <a:rPr lang="cs-CZ" altLang="cs-CZ" sz="1800" kern="1200" dirty="0" err="1" smtClean="0">
              <a:latin typeface="Arial" charset="0"/>
            </a:rPr>
            <a:t>ísemný</a:t>
          </a:r>
          <a:r>
            <a:rPr lang="cs-CZ" altLang="cs-CZ" sz="1800" kern="1200" dirty="0" smtClean="0">
              <a:latin typeface="Arial" charset="0"/>
            </a:rPr>
            <a:t> test z oblasti bezpečnosti a kvality potravin</a:t>
          </a:r>
          <a:endParaRPr lang="cs-CZ" sz="1800" kern="1200" dirty="0"/>
        </a:p>
      </dsp:txBody>
      <dsp:txXfrm>
        <a:off x="1450318" y="820509"/>
        <a:ext cx="1327589" cy="31644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2EE9B-2AB1-4A0E-95EA-56E78BEF43BE}">
      <dsp:nvSpPr>
        <dsp:cNvPr id="0" name=""/>
        <dsp:cNvSpPr/>
      </dsp:nvSpPr>
      <dsp:spPr>
        <a:xfrm>
          <a:off x="3178702" y="2332867"/>
          <a:ext cx="2056765" cy="1930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Přijímací řízení</a:t>
          </a:r>
          <a:endParaRPr lang="cs-CZ" sz="3500" kern="1200" dirty="0"/>
        </a:p>
      </dsp:txBody>
      <dsp:txXfrm>
        <a:off x="3272932" y="2427097"/>
        <a:ext cx="1868305" cy="1741854"/>
      </dsp:txXfrm>
    </dsp:sp>
    <dsp:sp modelId="{359D3203-C34D-48B6-82A6-3E935FEB0838}">
      <dsp:nvSpPr>
        <dsp:cNvPr id="0" name=""/>
        <dsp:cNvSpPr/>
      </dsp:nvSpPr>
      <dsp:spPr>
        <a:xfrm rot="16191501">
          <a:off x="3996813" y="2125495"/>
          <a:ext cx="414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47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A945-9FA6-496A-A06D-81E508CB15C8}">
      <dsp:nvSpPr>
        <dsp:cNvPr id="0" name=""/>
        <dsp:cNvSpPr/>
      </dsp:nvSpPr>
      <dsp:spPr>
        <a:xfrm>
          <a:off x="2458618" y="676667"/>
          <a:ext cx="3487042" cy="1241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800" kern="1200" smtClean="0">
              <a:latin typeface="+mn-lt"/>
            </a:rPr>
            <a:t>prospěch z předchozího studia</a:t>
          </a:r>
          <a:r>
            <a:rPr lang="cs-CZ" altLang="cs-CZ" sz="1800" kern="1200" smtClean="0">
              <a:latin typeface="+mn-lt"/>
            </a:rPr>
            <a:t> </a:t>
          </a:r>
          <a:r>
            <a:rPr lang="en-GB" altLang="cs-CZ" sz="1800" b="1" kern="1200" smtClean="0">
              <a:latin typeface="+mn-lt"/>
            </a:rPr>
            <a:t>(</a:t>
          </a:r>
          <a:r>
            <a:rPr lang="en-GB" altLang="cs-CZ" sz="1800" b="1" u="sng" kern="1200" smtClean="0">
              <a:latin typeface="+mn-lt"/>
            </a:rPr>
            <a:t>bez přijímací </a:t>
          </a:r>
          <a:r>
            <a:rPr lang="cs-CZ" altLang="cs-CZ" sz="1800" b="1" u="sng" kern="1200" smtClean="0">
              <a:latin typeface="+mn-lt"/>
            </a:rPr>
            <a:t> </a:t>
          </a:r>
          <a:r>
            <a:rPr lang="en-GB" altLang="cs-CZ" sz="1800" b="1" u="sng" kern="1200" smtClean="0">
              <a:latin typeface="+mn-lt"/>
            </a:rPr>
            <a:t>zkoušky</a:t>
          </a:r>
          <a:r>
            <a:rPr lang="cs-CZ" altLang="cs-CZ" sz="1800" b="1" u="sng" kern="1200" smtClean="0">
              <a:latin typeface="+mn-lt"/>
            </a:rPr>
            <a:t> </a:t>
          </a:r>
          <a:r>
            <a:rPr lang="en-GB" altLang="cs-CZ" sz="1800" b="1" u="sng" kern="1200" smtClean="0">
              <a:latin typeface="+mn-lt"/>
            </a:rPr>
            <a:t>do </a:t>
          </a:r>
          <a:r>
            <a:rPr lang="en-GB" altLang="cs-CZ" sz="1800" b="1" u="sng" kern="1200" smtClean="0">
              <a:latin typeface="+mn-lt"/>
              <a:cs typeface="Arial" charset="0"/>
            </a:rPr>
            <a:t>Ø </a:t>
          </a:r>
          <a:r>
            <a:rPr lang="en-GB" altLang="cs-CZ" sz="1800" b="1" u="sng" kern="1200" smtClean="0">
              <a:latin typeface="+mn-lt"/>
            </a:rPr>
            <a:t>1,25</a:t>
          </a:r>
          <a:r>
            <a:rPr lang="en-GB" altLang="cs-CZ" sz="1800" b="1" kern="1200" smtClean="0">
              <a:latin typeface="+mn-lt"/>
            </a:rPr>
            <a:t>)</a:t>
          </a:r>
          <a:endParaRPr lang="cs-CZ" sz="1800" kern="1200" dirty="0">
            <a:latin typeface="+mn-lt"/>
          </a:endParaRPr>
        </a:p>
      </dsp:txBody>
      <dsp:txXfrm>
        <a:off x="2519221" y="737270"/>
        <a:ext cx="3365836" cy="1120250"/>
      </dsp:txXfrm>
    </dsp:sp>
    <dsp:sp modelId="{503345F1-8E1F-46FD-A2FE-553774B3AF2F}">
      <dsp:nvSpPr>
        <dsp:cNvPr id="0" name=""/>
        <dsp:cNvSpPr/>
      </dsp:nvSpPr>
      <dsp:spPr>
        <a:xfrm rot="20949264">
          <a:off x="5225974" y="3000998"/>
          <a:ext cx="10629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29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78732-9220-4431-BC42-34570DFCAF0C}">
      <dsp:nvSpPr>
        <dsp:cNvPr id="0" name=""/>
        <dsp:cNvSpPr/>
      </dsp:nvSpPr>
      <dsp:spPr>
        <a:xfrm>
          <a:off x="6279420" y="1286219"/>
          <a:ext cx="1513435" cy="293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900" kern="1200" smtClean="0">
              <a:latin typeface="+mn-lt"/>
            </a:rPr>
            <a:t>doložené aktivity nad rámec SŠ studia související s oborem</a:t>
          </a:r>
          <a:endParaRPr lang="cs-CZ" sz="1900" kern="1200" dirty="0">
            <a:latin typeface="+mn-lt"/>
          </a:endParaRPr>
        </a:p>
      </dsp:txBody>
      <dsp:txXfrm>
        <a:off x="6353300" y="1360099"/>
        <a:ext cx="1365675" cy="2791840"/>
      </dsp:txXfrm>
    </dsp:sp>
    <dsp:sp modelId="{065E5AD5-5C64-4F27-8AFB-2804EE51648B}">
      <dsp:nvSpPr>
        <dsp:cNvPr id="0" name=""/>
        <dsp:cNvSpPr/>
      </dsp:nvSpPr>
      <dsp:spPr>
        <a:xfrm rot="11590679">
          <a:off x="2121156" y="2935079"/>
          <a:ext cx="10716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16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5341C-18C6-4998-881A-A511B6BB8B1C}">
      <dsp:nvSpPr>
        <dsp:cNvPr id="0" name=""/>
        <dsp:cNvSpPr/>
      </dsp:nvSpPr>
      <dsp:spPr>
        <a:xfrm>
          <a:off x="376025" y="1214215"/>
          <a:ext cx="1759241" cy="2785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3200" kern="1200" dirty="0" err="1" smtClean="0">
              <a:latin typeface="+mn-lt"/>
            </a:rPr>
            <a:t>písemný</a:t>
          </a:r>
          <a:r>
            <a:rPr lang="en-GB" altLang="cs-CZ" sz="3200" kern="1200" dirty="0" smtClean="0">
              <a:latin typeface="+mn-lt"/>
            </a:rPr>
            <a:t> test z </a:t>
          </a:r>
          <a:r>
            <a:rPr lang="en-GB" altLang="cs-CZ" sz="3200" kern="1200" dirty="0" err="1" smtClean="0">
              <a:latin typeface="+mn-lt"/>
            </a:rPr>
            <a:t>biologie</a:t>
          </a:r>
          <a:endParaRPr lang="cs-CZ" sz="3200" kern="1200" dirty="0">
            <a:latin typeface="+mn-lt"/>
          </a:endParaRPr>
        </a:p>
      </dsp:txBody>
      <dsp:txXfrm>
        <a:off x="461904" y="1300094"/>
        <a:ext cx="1587483" cy="26137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18B88-FDBF-48F0-B331-464591424BB3}">
      <dsp:nvSpPr>
        <dsp:cNvPr id="0" name=""/>
        <dsp:cNvSpPr/>
      </dsp:nvSpPr>
      <dsp:spPr>
        <a:xfrm>
          <a:off x="1122808" y="1852594"/>
          <a:ext cx="809347" cy="1429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673" y="0"/>
              </a:lnTo>
              <a:lnTo>
                <a:pt x="404673" y="1429503"/>
              </a:lnTo>
              <a:lnTo>
                <a:pt x="809347" y="14295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486414" y="2526278"/>
        <a:ext cx="82135" cy="82135"/>
      </dsp:txXfrm>
    </dsp:sp>
    <dsp:sp modelId="{74267815-664F-41C6-9F29-BA5008AF2E67}">
      <dsp:nvSpPr>
        <dsp:cNvPr id="0" name=""/>
        <dsp:cNvSpPr/>
      </dsp:nvSpPr>
      <dsp:spPr>
        <a:xfrm>
          <a:off x="1122808" y="1852594"/>
          <a:ext cx="809347" cy="825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673" y="0"/>
              </a:lnTo>
              <a:lnTo>
                <a:pt x="404673" y="825416"/>
              </a:lnTo>
              <a:lnTo>
                <a:pt x="809347" y="8254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498581" y="2236402"/>
        <a:ext cx="57800" cy="57800"/>
      </dsp:txXfrm>
    </dsp:sp>
    <dsp:sp modelId="{50411979-B4B1-4C1E-8633-0FE61B1D7BB0}">
      <dsp:nvSpPr>
        <dsp:cNvPr id="0" name=""/>
        <dsp:cNvSpPr/>
      </dsp:nvSpPr>
      <dsp:spPr>
        <a:xfrm>
          <a:off x="1122808" y="1852594"/>
          <a:ext cx="809347" cy="221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673" y="0"/>
              </a:lnTo>
              <a:lnTo>
                <a:pt x="404673" y="221334"/>
              </a:lnTo>
              <a:lnTo>
                <a:pt x="809347" y="221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506505" y="1942284"/>
        <a:ext cx="41953" cy="41953"/>
      </dsp:txXfrm>
    </dsp:sp>
    <dsp:sp modelId="{BF33BC19-32F0-4A6B-B2B3-23D7E4584F3C}">
      <dsp:nvSpPr>
        <dsp:cNvPr id="0" name=""/>
        <dsp:cNvSpPr/>
      </dsp:nvSpPr>
      <dsp:spPr>
        <a:xfrm>
          <a:off x="1122808" y="1469841"/>
          <a:ext cx="809347" cy="382753"/>
        </a:xfrm>
        <a:custGeom>
          <a:avLst/>
          <a:gdLst/>
          <a:ahLst/>
          <a:cxnLst/>
          <a:rect l="0" t="0" r="0" b="0"/>
          <a:pathLst>
            <a:path>
              <a:moveTo>
                <a:pt x="0" y="382753"/>
              </a:moveTo>
              <a:lnTo>
                <a:pt x="404673" y="382753"/>
              </a:lnTo>
              <a:lnTo>
                <a:pt x="404673" y="0"/>
              </a:lnTo>
              <a:lnTo>
                <a:pt x="80934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505099" y="1638835"/>
        <a:ext cx="44764" cy="44764"/>
      </dsp:txXfrm>
    </dsp:sp>
    <dsp:sp modelId="{D101503A-E9A2-4C6A-8E09-A38A1393C1A9}">
      <dsp:nvSpPr>
        <dsp:cNvPr id="0" name=""/>
        <dsp:cNvSpPr/>
      </dsp:nvSpPr>
      <dsp:spPr>
        <a:xfrm>
          <a:off x="1122808" y="865753"/>
          <a:ext cx="809347" cy="986840"/>
        </a:xfrm>
        <a:custGeom>
          <a:avLst/>
          <a:gdLst/>
          <a:ahLst/>
          <a:cxnLst/>
          <a:rect l="0" t="0" r="0" b="0"/>
          <a:pathLst>
            <a:path>
              <a:moveTo>
                <a:pt x="0" y="986840"/>
              </a:moveTo>
              <a:lnTo>
                <a:pt x="404673" y="986840"/>
              </a:lnTo>
              <a:lnTo>
                <a:pt x="404673" y="0"/>
              </a:lnTo>
              <a:lnTo>
                <a:pt x="80934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495575" y="1327266"/>
        <a:ext cx="63814" cy="63814"/>
      </dsp:txXfrm>
    </dsp:sp>
    <dsp:sp modelId="{F5DD4030-92C3-4B32-876F-5125107AE74D}">
      <dsp:nvSpPr>
        <dsp:cNvPr id="0" name=""/>
        <dsp:cNvSpPr/>
      </dsp:nvSpPr>
      <dsp:spPr>
        <a:xfrm>
          <a:off x="1122808" y="261666"/>
          <a:ext cx="809347" cy="1590928"/>
        </a:xfrm>
        <a:custGeom>
          <a:avLst/>
          <a:gdLst/>
          <a:ahLst/>
          <a:cxnLst/>
          <a:rect l="0" t="0" r="0" b="0"/>
          <a:pathLst>
            <a:path>
              <a:moveTo>
                <a:pt x="0" y="1590928"/>
              </a:moveTo>
              <a:lnTo>
                <a:pt x="404673" y="1590928"/>
              </a:lnTo>
              <a:lnTo>
                <a:pt x="404673" y="0"/>
              </a:lnTo>
              <a:lnTo>
                <a:pt x="80934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1482858" y="1012506"/>
        <a:ext cx="89248" cy="89248"/>
      </dsp:txXfrm>
    </dsp:sp>
    <dsp:sp modelId="{7B744656-879C-4607-B218-191F0AA21CF2}">
      <dsp:nvSpPr>
        <dsp:cNvPr id="0" name=""/>
        <dsp:cNvSpPr/>
      </dsp:nvSpPr>
      <dsp:spPr>
        <a:xfrm rot="16200000">
          <a:off x="-504501" y="1592771"/>
          <a:ext cx="2734973" cy="51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200" b="0" i="0" kern="1200" dirty="0" err="1" smtClean="0">
              <a:latin typeface="+mn-lt"/>
            </a:rPr>
            <a:t>Obsah</a:t>
          </a:r>
          <a:r>
            <a:rPr lang="en-GB" altLang="cs-CZ" sz="2200" b="0" i="0" kern="1200" dirty="0" smtClean="0">
              <a:latin typeface="+mn-lt"/>
            </a:rPr>
            <a:t> </a:t>
          </a:r>
          <a:r>
            <a:rPr lang="en-GB" altLang="cs-CZ" sz="2200" b="0" i="0" kern="1200" dirty="0" err="1" smtClean="0">
              <a:latin typeface="+mn-lt"/>
            </a:rPr>
            <a:t>studijního</a:t>
          </a:r>
          <a:r>
            <a:rPr lang="en-GB" altLang="cs-CZ" sz="2200" b="0" i="0" kern="1200" dirty="0" smtClean="0">
              <a:latin typeface="+mn-lt"/>
            </a:rPr>
            <a:t> </a:t>
          </a:r>
          <a:r>
            <a:rPr lang="en-GB" altLang="cs-CZ" sz="2200" b="0" i="0" kern="1200" dirty="0" err="1" smtClean="0">
              <a:latin typeface="+mn-lt"/>
            </a:rPr>
            <a:t>plánu</a:t>
          </a:r>
          <a:endParaRPr lang="cs-CZ" sz="2200" b="0" i="0" kern="1200" dirty="0">
            <a:latin typeface="+mn-lt"/>
          </a:endParaRPr>
        </a:p>
      </dsp:txBody>
      <dsp:txXfrm>
        <a:off x="-504501" y="1592771"/>
        <a:ext cx="2734973" cy="519645"/>
      </dsp:txXfrm>
    </dsp:sp>
    <dsp:sp modelId="{93E091BD-38DA-4B55-AF4B-F89EF5B0A0AF}">
      <dsp:nvSpPr>
        <dsp:cNvPr id="0" name=""/>
        <dsp:cNvSpPr/>
      </dsp:nvSpPr>
      <dsp:spPr>
        <a:xfrm>
          <a:off x="1932156" y="1843"/>
          <a:ext cx="4292570" cy="51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000" kern="1200" dirty="0" err="1" smtClean="0">
              <a:latin typeface="+mn-lt"/>
            </a:rPr>
            <a:t>předměty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základní</a:t>
          </a:r>
          <a:endParaRPr lang="cs-CZ" sz="2000" kern="1200" dirty="0">
            <a:latin typeface="+mn-lt"/>
          </a:endParaRPr>
        </a:p>
      </dsp:txBody>
      <dsp:txXfrm>
        <a:off x="1932156" y="1843"/>
        <a:ext cx="4292570" cy="519645"/>
      </dsp:txXfrm>
    </dsp:sp>
    <dsp:sp modelId="{918F934C-6A77-4023-BFD7-E90A6C65AB12}">
      <dsp:nvSpPr>
        <dsp:cNvPr id="0" name=""/>
        <dsp:cNvSpPr/>
      </dsp:nvSpPr>
      <dsp:spPr>
        <a:xfrm>
          <a:off x="1932156" y="605931"/>
          <a:ext cx="4292587" cy="51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000" kern="1200" dirty="0" err="1" smtClean="0">
              <a:latin typeface="+mn-lt"/>
            </a:rPr>
            <a:t>předměty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preklinické</a:t>
          </a:r>
          <a:r>
            <a:rPr lang="en-GB" altLang="cs-CZ" sz="2000" kern="1200" dirty="0" smtClean="0">
              <a:latin typeface="Arial" charset="0"/>
            </a:rPr>
            <a:t>  </a:t>
          </a:r>
          <a:endParaRPr lang="cs-CZ" sz="2000" kern="1200" dirty="0"/>
        </a:p>
      </dsp:txBody>
      <dsp:txXfrm>
        <a:off x="1932156" y="605931"/>
        <a:ext cx="4292587" cy="519645"/>
      </dsp:txXfrm>
    </dsp:sp>
    <dsp:sp modelId="{E44A3D8F-DC46-41D4-B2B4-1378D21C4C84}">
      <dsp:nvSpPr>
        <dsp:cNvPr id="0" name=""/>
        <dsp:cNvSpPr/>
      </dsp:nvSpPr>
      <dsp:spPr>
        <a:xfrm>
          <a:off x="1932156" y="1210018"/>
          <a:ext cx="4292570" cy="51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000" kern="1200" dirty="0" err="1" smtClean="0">
              <a:latin typeface="+mn-lt"/>
            </a:rPr>
            <a:t>předměty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chovu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zvířat</a:t>
          </a:r>
          <a:r>
            <a:rPr lang="en-GB" altLang="cs-CZ" sz="2000" kern="1200" dirty="0" smtClean="0">
              <a:latin typeface="+mn-lt"/>
            </a:rPr>
            <a:t> </a:t>
          </a:r>
          <a:endParaRPr lang="cs-CZ" sz="2000" kern="1200" dirty="0">
            <a:latin typeface="+mn-lt"/>
          </a:endParaRPr>
        </a:p>
      </dsp:txBody>
      <dsp:txXfrm>
        <a:off x="1932156" y="1210018"/>
        <a:ext cx="4292570" cy="519645"/>
      </dsp:txXfrm>
    </dsp:sp>
    <dsp:sp modelId="{7B2527BC-0037-44E6-977E-5B685D847864}">
      <dsp:nvSpPr>
        <dsp:cNvPr id="0" name=""/>
        <dsp:cNvSpPr/>
      </dsp:nvSpPr>
      <dsp:spPr>
        <a:xfrm>
          <a:off x="1932156" y="1814105"/>
          <a:ext cx="4273685" cy="51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000" kern="1200" dirty="0" err="1" smtClean="0">
              <a:latin typeface="+mn-lt"/>
            </a:rPr>
            <a:t>předměty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klinické</a:t>
          </a:r>
          <a:endParaRPr lang="cs-CZ" sz="2000" kern="1200" dirty="0">
            <a:latin typeface="+mn-lt"/>
          </a:endParaRPr>
        </a:p>
      </dsp:txBody>
      <dsp:txXfrm>
        <a:off x="1932156" y="1814105"/>
        <a:ext cx="4273685" cy="519645"/>
      </dsp:txXfrm>
    </dsp:sp>
    <dsp:sp modelId="{412C8ACD-703C-42C5-BE76-E26AE5C61F7B}">
      <dsp:nvSpPr>
        <dsp:cNvPr id="0" name=""/>
        <dsp:cNvSpPr/>
      </dsp:nvSpPr>
      <dsp:spPr>
        <a:xfrm>
          <a:off x="1932156" y="2418188"/>
          <a:ext cx="4292570" cy="51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000" kern="1200" dirty="0" err="1" smtClean="0">
              <a:latin typeface="+mn-lt"/>
            </a:rPr>
            <a:t>předměty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hygieny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potravin</a:t>
          </a:r>
          <a:endParaRPr lang="cs-CZ" sz="2000" kern="1200" dirty="0">
            <a:latin typeface="+mn-lt"/>
          </a:endParaRPr>
        </a:p>
      </dsp:txBody>
      <dsp:txXfrm>
        <a:off x="1932156" y="2418188"/>
        <a:ext cx="4292570" cy="519645"/>
      </dsp:txXfrm>
    </dsp:sp>
    <dsp:sp modelId="{52B7EBE1-9248-459A-A8FC-B15B9331BB6D}">
      <dsp:nvSpPr>
        <dsp:cNvPr id="0" name=""/>
        <dsp:cNvSpPr/>
      </dsp:nvSpPr>
      <dsp:spPr>
        <a:xfrm>
          <a:off x="1932156" y="3022275"/>
          <a:ext cx="4292570" cy="51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000" kern="1200" dirty="0" err="1" smtClean="0">
              <a:latin typeface="+mj-lt"/>
            </a:rPr>
            <a:t>předměty</a:t>
          </a:r>
          <a:r>
            <a:rPr lang="en-GB" altLang="cs-CZ" sz="2000" kern="1200" dirty="0" smtClean="0">
              <a:latin typeface="+mj-lt"/>
            </a:rPr>
            <a:t> </a:t>
          </a:r>
          <a:r>
            <a:rPr lang="en-GB" altLang="cs-CZ" sz="2000" kern="1200" dirty="0" err="1" smtClean="0">
              <a:latin typeface="+mj-lt"/>
            </a:rPr>
            <a:t>profesního</a:t>
          </a:r>
          <a:r>
            <a:rPr lang="en-GB" altLang="cs-CZ" sz="2000" kern="1200" dirty="0" smtClean="0">
              <a:latin typeface="+mj-lt"/>
            </a:rPr>
            <a:t> </a:t>
          </a:r>
          <a:r>
            <a:rPr lang="en-GB" altLang="cs-CZ" sz="2000" kern="1200" dirty="0" err="1" smtClean="0">
              <a:latin typeface="+mj-lt"/>
            </a:rPr>
            <a:t>charakteru</a:t>
          </a:r>
          <a:r>
            <a:rPr lang="en-GB" altLang="cs-CZ" sz="2000" kern="1200" dirty="0" smtClean="0">
              <a:latin typeface="+mj-lt"/>
            </a:rPr>
            <a:t> (</a:t>
          </a:r>
          <a:r>
            <a:rPr lang="en-GB" altLang="cs-CZ" sz="2000" kern="1200" dirty="0" err="1" smtClean="0">
              <a:latin typeface="+mj-lt"/>
            </a:rPr>
            <a:t>legislativa</a:t>
          </a:r>
          <a:r>
            <a:rPr lang="en-GB" altLang="cs-CZ" sz="2000" kern="1200" dirty="0" smtClean="0">
              <a:latin typeface="+mj-lt"/>
            </a:rPr>
            <a:t> </a:t>
          </a:r>
          <a:r>
            <a:rPr lang="en-GB" altLang="cs-CZ" sz="2000" kern="1200" dirty="0" err="1" smtClean="0">
              <a:latin typeface="+mj-lt"/>
            </a:rPr>
            <a:t>aj</a:t>
          </a:r>
          <a:r>
            <a:rPr lang="en-GB" altLang="cs-CZ" sz="2000" kern="1200" dirty="0" smtClean="0">
              <a:latin typeface="+mj-lt"/>
            </a:rPr>
            <a:t>.)</a:t>
          </a:r>
          <a:endParaRPr lang="cs-CZ" sz="2000" kern="1200" dirty="0">
            <a:latin typeface="+mj-lt"/>
          </a:endParaRPr>
        </a:p>
      </dsp:txBody>
      <dsp:txXfrm>
        <a:off x="1932156" y="3022275"/>
        <a:ext cx="4292570" cy="5196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67815-664F-41C6-9F29-BA5008AF2E67}">
      <dsp:nvSpPr>
        <dsp:cNvPr id="0" name=""/>
        <dsp:cNvSpPr/>
      </dsp:nvSpPr>
      <dsp:spPr>
        <a:xfrm>
          <a:off x="628050" y="1845519"/>
          <a:ext cx="926043" cy="1390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3021" y="0"/>
              </a:lnTo>
              <a:lnTo>
                <a:pt x="463021" y="1390140"/>
              </a:lnTo>
              <a:lnTo>
                <a:pt x="926043" y="1390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049313" y="2498831"/>
        <a:ext cx="83517" cy="83517"/>
      </dsp:txXfrm>
    </dsp:sp>
    <dsp:sp modelId="{50411979-B4B1-4C1E-8633-0FE61B1D7BB0}">
      <dsp:nvSpPr>
        <dsp:cNvPr id="0" name=""/>
        <dsp:cNvSpPr/>
      </dsp:nvSpPr>
      <dsp:spPr>
        <a:xfrm>
          <a:off x="628050" y="1845519"/>
          <a:ext cx="926043" cy="660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3021" y="0"/>
              </a:lnTo>
              <a:lnTo>
                <a:pt x="463021" y="660038"/>
              </a:lnTo>
              <a:lnTo>
                <a:pt x="926043" y="660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062642" y="2147108"/>
        <a:ext cx="56859" cy="56859"/>
      </dsp:txXfrm>
    </dsp:sp>
    <dsp:sp modelId="{BF33BC19-32F0-4A6B-B2B3-23D7E4584F3C}">
      <dsp:nvSpPr>
        <dsp:cNvPr id="0" name=""/>
        <dsp:cNvSpPr/>
      </dsp:nvSpPr>
      <dsp:spPr>
        <a:xfrm>
          <a:off x="628050" y="1729729"/>
          <a:ext cx="9260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5789"/>
              </a:moveTo>
              <a:lnTo>
                <a:pt x="463021" y="115789"/>
              </a:lnTo>
              <a:lnTo>
                <a:pt x="463021" y="45720"/>
              </a:lnTo>
              <a:lnTo>
                <a:pt x="92604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067854" y="1752232"/>
        <a:ext cx="46434" cy="46434"/>
      </dsp:txXfrm>
    </dsp:sp>
    <dsp:sp modelId="{D101503A-E9A2-4C6A-8E09-A38A1393C1A9}">
      <dsp:nvSpPr>
        <dsp:cNvPr id="0" name=""/>
        <dsp:cNvSpPr/>
      </dsp:nvSpPr>
      <dsp:spPr>
        <a:xfrm>
          <a:off x="628050" y="1045341"/>
          <a:ext cx="926043" cy="800177"/>
        </a:xfrm>
        <a:custGeom>
          <a:avLst/>
          <a:gdLst/>
          <a:ahLst/>
          <a:cxnLst/>
          <a:rect l="0" t="0" r="0" b="0"/>
          <a:pathLst>
            <a:path>
              <a:moveTo>
                <a:pt x="0" y="800177"/>
              </a:moveTo>
              <a:lnTo>
                <a:pt x="463021" y="800177"/>
              </a:lnTo>
              <a:lnTo>
                <a:pt x="463021" y="0"/>
              </a:lnTo>
              <a:lnTo>
                <a:pt x="926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060475" y="1414833"/>
        <a:ext cx="61193" cy="61193"/>
      </dsp:txXfrm>
    </dsp:sp>
    <dsp:sp modelId="{F5DD4030-92C3-4B32-876F-5125107AE74D}">
      <dsp:nvSpPr>
        <dsp:cNvPr id="0" name=""/>
        <dsp:cNvSpPr/>
      </dsp:nvSpPr>
      <dsp:spPr>
        <a:xfrm>
          <a:off x="628050" y="315233"/>
          <a:ext cx="926043" cy="1530286"/>
        </a:xfrm>
        <a:custGeom>
          <a:avLst/>
          <a:gdLst/>
          <a:ahLst/>
          <a:cxnLst/>
          <a:rect l="0" t="0" r="0" b="0"/>
          <a:pathLst>
            <a:path>
              <a:moveTo>
                <a:pt x="0" y="1530286"/>
              </a:moveTo>
              <a:lnTo>
                <a:pt x="463021" y="1530286"/>
              </a:lnTo>
              <a:lnTo>
                <a:pt x="463021" y="0"/>
              </a:lnTo>
              <a:lnTo>
                <a:pt x="926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1046355" y="1035659"/>
        <a:ext cx="89433" cy="89433"/>
      </dsp:txXfrm>
    </dsp:sp>
    <dsp:sp modelId="{7B744656-879C-4607-B218-191F0AA21CF2}">
      <dsp:nvSpPr>
        <dsp:cNvPr id="0" name=""/>
        <dsp:cNvSpPr/>
      </dsp:nvSpPr>
      <dsp:spPr>
        <a:xfrm rot="16200000">
          <a:off x="-1338738" y="1531494"/>
          <a:ext cx="3305526" cy="628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700" b="0" i="0" kern="1200" dirty="0" err="1" smtClean="0">
              <a:latin typeface="+mn-lt"/>
            </a:rPr>
            <a:t>Obsah</a:t>
          </a:r>
          <a:r>
            <a:rPr lang="en-GB" altLang="cs-CZ" sz="2700" b="0" i="0" kern="1200" dirty="0" smtClean="0">
              <a:latin typeface="+mn-lt"/>
            </a:rPr>
            <a:t> </a:t>
          </a:r>
          <a:r>
            <a:rPr lang="en-GB" altLang="cs-CZ" sz="2700" b="0" i="0" kern="1200" dirty="0" err="1" smtClean="0">
              <a:latin typeface="+mn-lt"/>
            </a:rPr>
            <a:t>studijního</a:t>
          </a:r>
          <a:r>
            <a:rPr lang="en-GB" altLang="cs-CZ" sz="2700" b="0" i="0" kern="1200" dirty="0" smtClean="0">
              <a:latin typeface="+mn-lt"/>
            </a:rPr>
            <a:t> </a:t>
          </a:r>
          <a:r>
            <a:rPr lang="en-GB" altLang="cs-CZ" sz="2700" b="0" i="0" kern="1200" dirty="0" err="1" smtClean="0">
              <a:latin typeface="+mn-lt"/>
            </a:rPr>
            <a:t>plánu</a:t>
          </a:r>
          <a:endParaRPr lang="cs-CZ" sz="2700" b="0" i="0" kern="1200" dirty="0">
            <a:latin typeface="+mn-lt"/>
          </a:endParaRPr>
        </a:p>
      </dsp:txBody>
      <dsp:txXfrm>
        <a:off x="-1338738" y="1531494"/>
        <a:ext cx="3305526" cy="628050"/>
      </dsp:txXfrm>
    </dsp:sp>
    <dsp:sp modelId="{93E091BD-38DA-4B55-AF4B-F89EF5B0A0AF}">
      <dsp:nvSpPr>
        <dsp:cNvPr id="0" name=""/>
        <dsp:cNvSpPr/>
      </dsp:nvSpPr>
      <dsp:spPr>
        <a:xfrm>
          <a:off x="1554093" y="1208"/>
          <a:ext cx="5188059" cy="628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000" kern="1200" dirty="0" err="1" smtClean="0">
              <a:latin typeface="+mn-lt"/>
            </a:rPr>
            <a:t>předměty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základních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věd</a:t>
          </a:r>
          <a:endParaRPr lang="cs-CZ" sz="2000" kern="1200" dirty="0">
            <a:latin typeface="+mn-lt"/>
          </a:endParaRPr>
        </a:p>
      </dsp:txBody>
      <dsp:txXfrm>
        <a:off x="1554093" y="1208"/>
        <a:ext cx="5188059" cy="628050"/>
      </dsp:txXfrm>
    </dsp:sp>
    <dsp:sp modelId="{918F934C-6A77-4023-BFD7-E90A6C65AB12}">
      <dsp:nvSpPr>
        <dsp:cNvPr id="0" name=""/>
        <dsp:cNvSpPr/>
      </dsp:nvSpPr>
      <dsp:spPr>
        <a:xfrm>
          <a:off x="1554093" y="731316"/>
          <a:ext cx="5188079" cy="628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000" kern="1200" dirty="0" err="1" smtClean="0">
              <a:latin typeface="+mn-lt"/>
            </a:rPr>
            <a:t>předměty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živočišné</a:t>
          </a:r>
          <a:r>
            <a:rPr lang="en-GB" altLang="cs-CZ" sz="2000" kern="1200" dirty="0" smtClean="0">
              <a:latin typeface="+mn-lt"/>
            </a:rPr>
            <a:t> a </a:t>
          </a:r>
          <a:r>
            <a:rPr lang="en-GB" altLang="cs-CZ" sz="2000" kern="1200" dirty="0" err="1" smtClean="0">
              <a:latin typeface="+mn-lt"/>
            </a:rPr>
            <a:t>rostlinné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produkce</a:t>
          </a:r>
          <a:endParaRPr lang="cs-CZ" sz="2000" kern="1200" dirty="0">
            <a:latin typeface="+mn-lt"/>
          </a:endParaRPr>
        </a:p>
      </dsp:txBody>
      <dsp:txXfrm>
        <a:off x="1554093" y="731316"/>
        <a:ext cx="5188079" cy="628050"/>
      </dsp:txXfrm>
    </dsp:sp>
    <dsp:sp modelId="{E44A3D8F-DC46-41D4-B2B4-1378D21C4C84}">
      <dsp:nvSpPr>
        <dsp:cNvPr id="0" name=""/>
        <dsp:cNvSpPr/>
      </dsp:nvSpPr>
      <dsp:spPr>
        <a:xfrm>
          <a:off x="1554093" y="1461424"/>
          <a:ext cx="5188059" cy="628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000" kern="1200" dirty="0" err="1" smtClean="0">
              <a:latin typeface="+mn-lt"/>
            </a:rPr>
            <a:t>předměty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hygieny</a:t>
          </a:r>
          <a:r>
            <a:rPr lang="en-GB" altLang="cs-CZ" sz="2000" kern="1200" dirty="0" smtClean="0">
              <a:latin typeface="+mn-lt"/>
            </a:rPr>
            <a:t> a </a:t>
          </a:r>
          <a:r>
            <a:rPr lang="en-GB" altLang="cs-CZ" sz="2000" kern="1200" dirty="0" err="1" smtClean="0">
              <a:latin typeface="+mn-lt"/>
            </a:rPr>
            <a:t>technologie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potravin</a:t>
          </a:r>
          <a:r>
            <a:rPr lang="cs-CZ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živočišného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původu</a:t>
          </a:r>
          <a:endParaRPr lang="cs-CZ" sz="2000" kern="1200" dirty="0">
            <a:latin typeface="+mn-lt"/>
          </a:endParaRPr>
        </a:p>
      </dsp:txBody>
      <dsp:txXfrm>
        <a:off x="1554093" y="1461424"/>
        <a:ext cx="5188059" cy="628050"/>
      </dsp:txXfrm>
    </dsp:sp>
    <dsp:sp modelId="{7B2527BC-0037-44E6-977E-5B685D847864}">
      <dsp:nvSpPr>
        <dsp:cNvPr id="0" name=""/>
        <dsp:cNvSpPr/>
      </dsp:nvSpPr>
      <dsp:spPr>
        <a:xfrm>
          <a:off x="1554093" y="2191533"/>
          <a:ext cx="5165234" cy="628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800" kern="1200" dirty="0" err="1" smtClean="0">
              <a:latin typeface="Arial" charset="0"/>
            </a:rPr>
            <a:t>předměty</a:t>
          </a:r>
          <a:r>
            <a:rPr lang="en-GB" altLang="cs-CZ" sz="1800" kern="1200" dirty="0" smtClean="0">
              <a:latin typeface="Arial" charset="0"/>
            </a:rPr>
            <a:t> </a:t>
          </a:r>
          <a:r>
            <a:rPr lang="en-GB" altLang="cs-CZ" sz="1800" kern="1200" dirty="0" err="1" smtClean="0">
              <a:latin typeface="Arial" charset="0"/>
            </a:rPr>
            <a:t>hygieny</a:t>
          </a:r>
          <a:r>
            <a:rPr lang="en-GB" altLang="cs-CZ" sz="1800" kern="1200" dirty="0" smtClean="0">
              <a:latin typeface="Arial" charset="0"/>
            </a:rPr>
            <a:t> a </a:t>
          </a:r>
          <a:r>
            <a:rPr lang="en-GB" altLang="cs-CZ" sz="1800" kern="1200" dirty="0" err="1" smtClean="0">
              <a:latin typeface="Arial" charset="0"/>
            </a:rPr>
            <a:t>technologie</a:t>
          </a:r>
          <a:r>
            <a:rPr lang="cs-CZ" altLang="cs-CZ" sz="1800" kern="1200" dirty="0" smtClean="0">
              <a:latin typeface="Arial" charset="0"/>
            </a:rPr>
            <a:t> </a:t>
          </a:r>
          <a:r>
            <a:rPr lang="en-GB" altLang="cs-CZ" sz="1800" kern="1200" dirty="0" err="1" smtClean="0">
              <a:latin typeface="Arial" charset="0"/>
            </a:rPr>
            <a:t>potravin</a:t>
          </a:r>
          <a:r>
            <a:rPr lang="en-GB" altLang="cs-CZ" sz="1800" kern="1200" dirty="0" smtClean="0">
              <a:latin typeface="Arial" charset="0"/>
            </a:rPr>
            <a:t> </a:t>
          </a:r>
          <a:r>
            <a:rPr lang="en-GB" altLang="cs-CZ" sz="1800" kern="1200" dirty="0" err="1" smtClean="0">
              <a:latin typeface="Arial" charset="0"/>
            </a:rPr>
            <a:t>rostlinného</a:t>
          </a:r>
          <a:r>
            <a:rPr lang="cs-CZ" altLang="cs-CZ" sz="1800" kern="1200" dirty="0" smtClean="0">
              <a:latin typeface="Arial" charset="0"/>
            </a:rPr>
            <a:t> </a:t>
          </a:r>
          <a:r>
            <a:rPr lang="en-GB" altLang="cs-CZ" sz="1800" kern="1200" dirty="0" err="1" smtClean="0">
              <a:latin typeface="Arial" charset="0"/>
            </a:rPr>
            <a:t>původu</a:t>
          </a:r>
          <a:endParaRPr lang="cs-CZ" sz="1800" kern="1200" dirty="0">
            <a:latin typeface="+mn-lt"/>
          </a:endParaRPr>
        </a:p>
      </dsp:txBody>
      <dsp:txXfrm>
        <a:off x="1554093" y="2191533"/>
        <a:ext cx="5165234" cy="628050"/>
      </dsp:txXfrm>
    </dsp:sp>
    <dsp:sp modelId="{412C8ACD-703C-42C5-BE76-E26AE5C61F7B}">
      <dsp:nvSpPr>
        <dsp:cNvPr id="0" name=""/>
        <dsp:cNvSpPr/>
      </dsp:nvSpPr>
      <dsp:spPr>
        <a:xfrm>
          <a:off x="1554093" y="2921635"/>
          <a:ext cx="5188059" cy="628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000" kern="1200" dirty="0" err="1" smtClean="0">
              <a:latin typeface="+mn-lt"/>
            </a:rPr>
            <a:t>předměty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kontroly</a:t>
          </a:r>
          <a:r>
            <a:rPr lang="en-GB" altLang="cs-CZ" sz="2000" kern="1200" dirty="0" smtClean="0">
              <a:latin typeface="+mn-lt"/>
            </a:rPr>
            <a:t> a </a:t>
          </a:r>
          <a:r>
            <a:rPr lang="en-GB" altLang="cs-CZ" sz="2000" kern="1200" dirty="0" err="1" smtClean="0">
              <a:latin typeface="+mn-lt"/>
            </a:rPr>
            <a:t>dozoru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nad</a:t>
          </a:r>
          <a:r>
            <a:rPr lang="en-GB" altLang="cs-CZ" sz="2000" kern="1200" dirty="0" smtClean="0">
              <a:latin typeface="+mn-lt"/>
            </a:rPr>
            <a:t> </a:t>
          </a:r>
          <a:r>
            <a:rPr lang="en-GB" altLang="cs-CZ" sz="2000" kern="1200" dirty="0" err="1" smtClean="0">
              <a:latin typeface="+mn-lt"/>
            </a:rPr>
            <a:t>potravinami</a:t>
          </a:r>
          <a:endParaRPr lang="cs-CZ" sz="2000" kern="1200" dirty="0">
            <a:latin typeface="+mn-lt"/>
          </a:endParaRPr>
        </a:p>
      </dsp:txBody>
      <dsp:txXfrm>
        <a:off x="1554093" y="2921635"/>
        <a:ext cx="5188059" cy="628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Paprskový seznam obrázků"/>
  <dgm:desc val="Umožňuje znázornit vztah k centrální myšlence. Tvar úrovně 1 obsahuje text a všechny tvary úrovně 2 obsahují obrázek s odpovídajícím textem. Omezeno na čtyři obrázky úrovně 2.  Nepoužité obrázky se nezobrazí, ale budou stále k dispozici, pokud přepnete rozložení. Nejlepších výsledků dosáhnete s malým množstvím textu úrovně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Paprskový seznam obrázků"/>
  <dgm:desc val="Umožňuje znázornit vztah k centrální myšlence. Tvar úrovně 1 obsahuje text a všechny tvary úrovně 2 obsahují obrázek s odpovídajícím textem. Omezeno na čtyři obrázky úrovně 2.  Nepoužité obrázky se nezobrazí, ale budou stále k dispozici, pokud přepnete rozložení. Nejlepších výsledků dosáhnete s malým množstvím textu úrovně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 smtClean="0"/>
              <a:t>Fakulta veterinární hygieny a ekologie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CDF0C-34AE-4351-90D6-7CC17C06C239}" type="datetimeFigureOut">
              <a:rPr lang="cs-CZ" smtClean="0"/>
              <a:t>12.11.2013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45587-45A0-4372-A56F-8F6FFB416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265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 smtClean="0"/>
              <a:t>Fakulta veterinární hygieny a ekologie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C0F7E-1E96-4245-A72F-76BAD1AB34DA}" type="datetimeFigureOut">
              <a:rPr lang="cs-CZ" smtClean="0"/>
              <a:t>12.11.2013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B12EC-5C11-45BF-9374-B1172C66C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27927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 smtClean="0"/>
              <a:t>Fakulta veterinární hygieny a ekologie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81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039988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828333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885392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27740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27341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12.11.2013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939613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12.11.2013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059693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12.11.2013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211160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12.11.2013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595993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12.11.2013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192931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12.11.2013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292505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006F96"/>
          </a:fgClr>
          <a:bgClr>
            <a:srgbClr val="23518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686F-ABF9-4564-BCBF-3079A3913FD0}" type="datetimeFigureOut">
              <a:rPr lang="cs-CZ" smtClean="0"/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640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600" b="1" dirty="0" smtClean="0"/>
              <a:t>Fakulta veterinární hygieny a ekologie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50645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78332"/>
            <a:ext cx="7848872" cy="5369164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254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2862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Zástupný symbol pro text 11"/>
          <p:cNvSpPr>
            <a:spLocks noGrp="1"/>
          </p:cNvSpPr>
          <p:nvPr>
            <p:ph type="body" idx="4294967295"/>
          </p:nvPr>
        </p:nvSpPr>
        <p:spPr>
          <a:xfrm>
            <a:off x="683568" y="332656"/>
            <a:ext cx="7772400" cy="924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Fakulta veterinární hygieny a ekologie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1143000"/>
          </a:xfrm>
        </p:spPr>
        <p:txBody>
          <a:bodyPr>
            <a:normAutofit fontScale="90000"/>
          </a:bodyPr>
          <a:lstStyle/>
          <a:p>
            <a:pPr marL="339725" indent="-339725" algn="l">
              <a:lnSpc>
                <a:spcPct val="80000"/>
              </a:lnSpc>
              <a:spcBef>
                <a:spcPts val="600"/>
              </a:spcBef>
              <a:tabLst>
                <a:tab pos="469900" algn="l"/>
                <a:tab pos="919163" algn="l"/>
                <a:tab pos="1368425" algn="l"/>
                <a:tab pos="1817688" algn="l"/>
                <a:tab pos="2266950" algn="l"/>
                <a:tab pos="2716213" algn="l"/>
                <a:tab pos="3165475" algn="l"/>
                <a:tab pos="3614738" algn="l"/>
                <a:tab pos="4064000" algn="l"/>
                <a:tab pos="4513263" algn="l"/>
                <a:tab pos="4962525" algn="l"/>
                <a:tab pos="5411788" algn="l"/>
                <a:tab pos="5861050" algn="l"/>
                <a:tab pos="6310313" algn="l"/>
                <a:tab pos="6759575" algn="l"/>
                <a:tab pos="7208838" algn="l"/>
                <a:tab pos="7658100" algn="l"/>
                <a:tab pos="8107363" algn="l"/>
                <a:tab pos="8556625" algn="l"/>
                <a:tab pos="9005888" algn="l"/>
              </a:tabLst>
            </a:pPr>
            <a:r>
              <a:rPr lang="cs-CZ" altLang="cs-CZ" sz="2800" b="1" dirty="0" smtClean="0">
                <a:latin typeface="Arial" charset="0"/>
              </a:rPr>
              <a:t/>
            </a:r>
            <a:br>
              <a:rPr lang="cs-CZ" altLang="cs-CZ" sz="2800" b="1" dirty="0" smtClean="0">
                <a:latin typeface="Arial" charset="0"/>
              </a:rPr>
            </a:br>
            <a:r>
              <a:rPr lang="cs-CZ" altLang="cs-CZ" sz="2800" b="1" dirty="0" smtClean="0">
                <a:latin typeface="Arial" charset="0"/>
              </a:rPr>
              <a:t/>
            </a:r>
            <a:br>
              <a:rPr lang="cs-CZ" altLang="cs-CZ" sz="2800" b="1" dirty="0" smtClean="0">
                <a:latin typeface="Arial" charset="0"/>
              </a:rPr>
            </a:br>
            <a:r>
              <a:rPr lang="cs-CZ" altLang="cs-CZ" sz="2800" b="1" dirty="0" smtClean="0">
                <a:latin typeface="Arial" charset="0"/>
              </a:rPr>
              <a:t>- </a:t>
            </a:r>
            <a:r>
              <a:rPr lang="en-GB" altLang="cs-CZ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obor</a:t>
            </a:r>
            <a:r>
              <a:rPr lang="en-GB" altLang="cs-CZ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en-GB" altLang="cs-CZ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Veterinární</a:t>
            </a:r>
            <a:r>
              <a:rPr lang="en-GB" altLang="cs-C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en-GB" altLang="cs-CZ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hygiena</a:t>
            </a:r>
            <a:r>
              <a:rPr lang="en-GB" altLang="cs-C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a </a:t>
            </a:r>
            <a:r>
              <a:rPr lang="en-GB" altLang="cs-CZ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ekologie</a:t>
            </a:r>
            <a:r>
              <a:rPr lang="en-GB" altLang="cs-C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cs-CZ" altLang="cs-C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      MV</a:t>
            </a:r>
            <a:r>
              <a:rPr lang="en-GB" altLang="cs-C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Dr</a:t>
            </a:r>
            <a:r>
              <a:rPr lang="cs-CZ" altLang="cs-C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.</a:t>
            </a:r>
            <a:br>
              <a:rPr lang="cs-CZ" altLang="cs-C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cs-CZ" altLang="cs-CZ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   </a:t>
            </a:r>
            <a:r>
              <a:rPr lang="cs-CZ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/>
            </a:r>
            <a:br>
              <a:rPr lang="cs-CZ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cs-CZ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 m</a:t>
            </a:r>
            <a:r>
              <a:rPr lang="en-GB" altLang="cs-CZ" sz="24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agisterský</a:t>
            </a:r>
            <a:r>
              <a:rPr lang="en-GB" altLang="cs-CZ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en-GB" altLang="cs-CZ" sz="24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studijní</a:t>
            </a:r>
            <a:r>
              <a:rPr lang="en-GB" altLang="cs-CZ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program</a:t>
            </a:r>
            <a:r>
              <a:rPr lang="cs-CZ" altLang="cs-CZ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/>
            </a:r>
            <a:br>
              <a:rPr lang="cs-CZ" altLang="cs-CZ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cs-CZ" altLang="cs-CZ" sz="2800" i="1" dirty="0">
                <a:solidFill>
                  <a:srgbClr val="0B5395"/>
                </a:solidFill>
                <a:latin typeface="Arial" charset="0"/>
              </a:rPr>
              <a:t/>
            </a:r>
            <a:br>
              <a:rPr lang="cs-CZ" altLang="cs-CZ" sz="2800" i="1" dirty="0">
                <a:solidFill>
                  <a:srgbClr val="0B5395"/>
                </a:solidFill>
                <a:latin typeface="Arial" charset="0"/>
              </a:rPr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6669492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1427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Zástupný symbol pro text 11"/>
          <p:cNvSpPr>
            <a:spLocks noGrp="1"/>
          </p:cNvSpPr>
          <p:nvPr>
            <p:ph type="body" idx="4294967295"/>
          </p:nvPr>
        </p:nvSpPr>
        <p:spPr>
          <a:xfrm>
            <a:off x="683568" y="332656"/>
            <a:ext cx="7772400" cy="924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Fakulta veterinární hygieny a ekologie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1143000"/>
          </a:xfrm>
        </p:spPr>
        <p:txBody>
          <a:bodyPr>
            <a:normAutofit fontScale="90000"/>
          </a:bodyPr>
          <a:lstStyle/>
          <a:p>
            <a:pPr marL="339725" indent="-339725" algn="l">
              <a:lnSpc>
                <a:spcPct val="80000"/>
              </a:lnSpc>
              <a:spcBef>
                <a:spcPts val="600"/>
              </a:spcBef>
              <a:tabLst>
                <a:tab pos="469900" algn="l"/>
                <a:tab pos="919163" algn="l"/>
                <a:tab pos="1368425" algn="l"/>
                <a:tab pos="1817688" algn="l"/>
                <a:tab pos="2266950" algn="l"/>
                <a:tab pos="2716213" algn="l"/>
                <a:tab pos="3165475" algn="l"/>
                <a:tab pos="3614738" algn="l"/>
                <a:tab pos="4064000" algn="l"/>
                <a:tab pos="4513263" algn="l"/>
                <a:tab pos="4962525" algn="l"/>
                <a:tab pos="5411788" algn="l"/>
                <a:tab pos="5861050" algn="l"/>
                <a:tab pos="6310313" algn="l"/>
                <a:tab pos="6759575" algn="l"/>
                <a:tab pos="7208838" algn="l"/>
                <a:tab pos="7658100" algn="l"/>
                <a:tab pos="8107363" algn="l"/>
                <a:tab pos="8556625" algn="l"/>
                <a:tab pos="9005888" algn="l"/>
              </a:tabLst>
            </a:pPr>
            <a:r>
              <a:rPr lang="cs-CZ" altLang="cs-CZ" sz="2800" b="1" dirty="0" smtClean="0">
                <a:latin typeface="Arial" charset="0"/>
              </a:rPr>
              <a:t/>
            </a:r>
            <a:br>
              <a:rPr lang="cs-CZ" altLang="cs-CZ" sz="2800" b="1" dirty="0" smtClean="0">
                <a:latin typeface="Arial" charset="0"/>
              </a:rPr>
            </a:br>
            <a:r>
              <a:rPr lang="cs-CZ" altLang="cs-CZ" sz="2800" b="1" dirty="0" smtClean="0">
                <a:latin typeface="Arial" charset="0"/>
              </a:rPr>
              <a:t/>
            </a:r>
            <a:br>
              <a:rPr lang="cs-CZ" altLang="cs-CZ" sz="2800" b="1" dirty="0" smtClean="0">
                <a:latin typeface="Arial" charset="0"/>
              </a:rPr>
            </a:br>
            <a:r>
              <a:rPr lang="cs-CZ" altLang="cs-CZ" sz="2800" b="1" dirty="0" smtClean="0">
                <a:latin typeface="Arial" charset="0"/>
              </a:rPr>
              <a:t>- </a:t>
            </a:r>
            <a:r>
              <a:rPr lang="en-GB" altLang="cs-CZ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obor</a:t>
            </a:r>
            <a:r>
              <a:rPr lang="en-GB" altLang="cs-CZ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cs-CZ" altLang="cs-CZ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Bezpečnost a kvalita potravin </a:t>
            </a:r>
            <a:r>
              <a:rPr lang="en-GB" altLang="cs-CZ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cs-CZ" altLang="cs-CZ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         Bc.</a:t>
            </a:r>
            <a:r>
              <a:rPr lang="cs-CZ" altLang="cs-C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/>
            </a:r>
            <a:br>
              <a:rPr lang="cs-CZ" altLang="cs-C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cs-CZ" altLang="cs-CZ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   </a:t>
            </a:r>
            <a:r>
              <a:rPr lang="cs-CZ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/>
            </a:r>
            <a:br>
              <a:rPr lang="cs-CZ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cs-CZ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 bakalářský</a:t>
            </a:r>
            <a:r>
              <a:rPr lang="en-GB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en-GB" altLang="cs-CZ" sz="24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studijní</a:t>
            </a:r>
            <a:r>
              <a:rPr lang="en-GB" altLang="cs-CZ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en-GB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program</a:t>
            </a:r>
            <a:r>
              <a:rPr lang="cs-CZ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						3 roky</a:t>
            </a:r>
            <a:r>
              <a:rPr lang="cs-CZ" altLang="cs-CZ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/>
            </a:r>
            <a:br>
              <a:rPr lang="cs-CZ" altLang="cs-CZ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cs-CZ" altLang="cs-CZ" sz="2800" i="1" dirty="0">
                <a:solidFill>
                  <a:srgbClr val="0B5395"/>
                </a:solidFill>
                <a:latin typeface="Arial" charset="0"/>
              </a:rPr>
              <a:t/>
            </a:r>
            <a:br>
              <a:rPr lang="cs-CZ" altLang="cs-CZ" sz="2800" i="1" dirty="0">
                <a:solidFill>
                  <a:srgbClr val="0B5395"/>
                </a:solidFill>
                <a:latin typeface="Arial" charset="0"/>
              </a:rPr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502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5651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Zástupný symbol pro text 11"/>
          <p:cNvSpPr>
            <a:spLocks noGrp="1"/>
          </p:cNvSpPr>
          <p:nvPr>
            <p:ph type="body" idx="4294967295"/>
          </p:nvPr>
        </p:nvSpPr>
        <p:spPr>
          <a:xfrm>
            <a:off x="683568" y="332656"/>
            <a:ext cx="7772400" cy="924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Fakulta veterinární hygieny a ekologie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1143000"/>
          </a:xfrm>
        </p:spPr>
        <p:txBody>
          <a:bodyPr>
            <a:normAutofit fontScale="90000"/>
          </a:bodyPr>
          <a:lstStyle/>
          <a:p>
            <a:pPr marL="339725" indent="-339725" algn="l">
              <a:lnSpc>
                <a:spcPct val="80000"/>
              </a:lnSpc>
              <a:spcBef>
                <a:spcPts val="600"/>
              </a:spcBef>
              <a:tabLst>
                <a:tab pos="469900" algn="l"/>
                <a:tab pos="919163" algn="l"/>
                <a:tab pos="1368425" algn="l"/>
                <a:tab pos="1817688" algn="l"/>
                <a:tab pos="2266950" algn="l"/>
                <a:tab pos="2716213" algn="l"/>
                <a:tab pos="3165475" algn="l"/>
                <a:tab pos="3614738" algn="l"/>
                <a:tab pos="4064000" algn="l"/>
                <a:tab pos="4513263" algn="l"/>
                <a:tab pos="4962525" algn="l"/>
                <a:tab pos="5411788" algn="l"/>
                <a:tab pos="5861050" algn="l"/>
                <a:tab pos="6310313" algn="l"/>
                <a:tab pos="6759575" algn="l"/>
                <a:tab pos="7208838" algn="l"/>
                <a:tab pos="7658100" algn="l"/>
                <a:tab pos="8107363" algn="l"/>
                <a:tab pos="8556625" algn="l"/>
                <a:tab pos="9005888" algn="l"/>
              </a:tabLst>
            </a:pPr>
            <a:r>
              <a:rPr lang="cs-CZ" altLang="cs-CZ" sz="2800" b="1" dirty="0" smtClean="0">
                <a:latin typeface="Arial" charset="0"/>
              </a:rPr>
              <a:t/>
            </a:r>
            <a:br>
              <a:rPr lang="cs-CZ" altLang="cs-CZ" sz="2800" b="1" dirty="0" smtClean="0">
                <a:latin typeface="Arial" charset="0"/>
              </a:rPr>
            </a:br>
            <a:r>
              <a:rPr lang="cs-CZ" altLang="cs-CZ" sz="2800" b="1" dirty="0" smtClean="0">
                <a:latin typeface="Arial" charset="0"/>
              </a:rPr>
              <a:t/>
            </a:r>
            <a:br>
              <a:rPr lang="cs-CZ" altLang="cs-CZ" sz="2800" b="1" dirty="0" smtClean="0">
                <a:latin typeface="Arial" charset="0"/>
              </a:rPr>
            </a:br>
            <a:r>
              <a:rPr lang="cs-CZ" altLang="cs-CZ" sz="2800" b="1" dirty="0" smtClean="0">
                <a:latin typeface="Arial" charset="0"/>
              </a:rPr>
              <a:t>- </a:t>
            </a:r>
            <a:r>
              <a:rPr lang="en-GB" altLang="cs-CZ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obor</a:t>
            </a:r>
            <a:r>
              <a:rPr lang="en-GB" altLang="cs-CZ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cs-CZ" altLang="cs-CZ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Bezpečnost a kvalita potravin </a:t>
            </a:r>
            <a:r>
              <a:rPr lang="en-GB" altLang="cs-CZ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cs-CZ" altLang="cs-CZ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         Mgr.</a:t>
            </a:r>
            <a:r>
              <a:rPr lang="cs-CZ" altLang="cs-C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/>
            </a:r>
            <a:br>
              <a:rPr lang="cs-CZ" altLang="cs-C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cs-CZ" altLang="cs-CZ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   </a:t>
            </a:r>
            <a:r>
              <a:rPr lang="cs-CZ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/>
            </a:r>
            <a:br>
              <a:rPr lang="cs-CZ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cs-CZ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 Navazující magisterský </a:t>
            </a:r>
            <a:r>
              <a:rPr lang="en-GB" altLang="cs-CZ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studijní</a:t>
            </a:r>
            <a:r>
              <a:rPr lang="cs-CZ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p</a:t>
            </a:r>
            <a:r>
              <a:rPr lang="en-GB" altLang="cs-CZ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rogram</a:t>
            </a:r>
            <a:r>
              <a:rPr lang="cs-CZ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			2 roky</a:t>
            </a:r>
            <a:r>
              <a:rPr lang="cs-CZ" altLang="cs-CZ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/>
            </a:r>
            <a:br>
              <a:rPr lang="cs-CZ" altLang="cs-CZ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cs-CZ" altLang="cs-CZ" sz="2800" i="1" dirty="0">
                <a:solidFill>
                  <a:srgbClr val="0B5395"/>
                </a:solidFill>
                <a:latin typeface="Arial" charset="0"/>
              </a:rPr>
              <a:t/>
            </a:r>
            <a:br>
              <a:rPr lang="cs-CZ" altLang="cs-CZ" sz="2800" i="1" dirty="0">
                <a:solidFill>
                  <a:srgbClr val="0B5395"/>
                </a:solidFill>
                <a:latin typeface="Arial" charset="0"/>
              </a:rPr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7262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7650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Zástupný symbol pro text 11"/>
          <p:cNvSpPr>
            <a:spLocks noGrp="1"/>
          </p:cNvSpPr>
          <p:nvPr>
            <p:ph type="body" idx="4294967295"/>
          </p:nvPr>
        </p:nvSpPr>
        <p:spPr>
          <a:xfrm>
            <a:off x="683568" y="332656"/>
            <a:ext cx="7772400" cy="924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Fakulta veterinární hygieny a ekologie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1143000"/>
          </a:xfrm>
        </p:spPr>
        <p:txBody>
          <a:bodyPr>
            <a:normAutofit fontScale="90000"/>
          </a:bodyPr>
          <a:lstStyle/>
          <a:p>
            <a:pPr marL="339725" indent="-339725" algn="l">
              <a:lnSpc>
                <a:spcPct val="80000"/>
              </a:lnSpc>
              <a:spcBef>
                <a:spcPts val="600"/>
              </a:spcBef>
              <a:tabLst>
                <a:tab pos="469900" algn="l"/>
                <a:tab pos="919163" algn="l"/>
                <a:tab pos="1368425" algn="l"/>
                <a:tab pos="1817688" algn="l"/>
                <a:tab pos="2266950" algn="l"/>
                <a:tab pos="2716213" algn="l"/>
                <a:tab pos="3165475" algn="l"/>
                <a:tab pos="3614738" algn="l"/>
                <a:tab pos="4064000" algn="l"/>
                <a:tab pos="4513263" algn="l"/>
                <a:tab pos="4962525" algn="l"/>
                <a:tab pos="5411788" algn="l"/>
                <a:tab pos="5861050" algn="l"/>
                <a:tab pos="6310313" algn="l"/>
                <a:tab pos="6759575" algn="l"/>
                <a:tab pos="7208838" algn="l"/>
                <a:tab pos="7658100" algn="l"/>
                <a:tab pos="8107363" algn="l"/>
                <a:tab pos="8556625" algn="l"/>
                <a:tab pos="9005888" algn="l"/>
              </a:tabLst>
            </a:pPr>
            <a:r>
              <a:rPr lang="cs-CZ" altLang="cs-CZ" sz="2800" b="1" dirty="0" smtClean="0">
                <a:latin typeface="Arial" charset="0"/>
              </a:rPr>
              <a:t/>
            </a:r>
            <a:br>
              <a:rPr lang="cs-CZ" altLang="cs-CZ" sz="2800" b="1" dirty="0" smtClean="0">
                <a:latin typeface="Arial" charset="0"/>
              </a:rPr>
            </a:br>
            <a:r>
              <a:rPr lang="cs-CZ" altLang="cs-CZ" sz="2800" b="1" dirty="0" smtClean="0">
                <a:latin typeface="Arial" charset="0"/>
              </a:rPr>
              <a:t/>
            </a:r>
            <a:br>
              <a:rPr lang="cs-CZ" altLang="cs-CZ" sz="2800" b="1" dirty="0" smtClean="0">
                <a:latin typeface="Arial" charset="0"/>
              </a:rPr>
            </a:br>
            <a:r>
              <a:rPr lang="cs-CZ" altLang="cs-CZ" sz="2800" b="1" dirty="0" smtClean="0">
                <a:latin typeface="Arial" charset="0"/>
              </a:rPr>
              <a:t>- </a:t>
            </a:r>
            <a:r>
              <a:rPr lang="en-GB" altLang="cs-CZ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obor</a:t>
            </a:r>
            <a:r>
              <a:rPr lang="en-GB" altLang="cs-CZ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cs-CZ" altLang="cs-CZ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Ochrana zvířat a </a:t>
            </a:r>
            <a:r>
              <a:rPr lang="cs-CZ" altLang="cs-CZ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welfare</a:t>
            </a:r>
            <a:r>
              <a:rPr lang="en-GB" altLang="cs-CZ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cs-CZ" altLang="cs-CZ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      			Bc.</a:t>
            </a:r>
            <a:r>
              <a:rPr lang="cs-CZ" altLang="cs-C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/>
            </a:r>
            <a:br>
              <a:rPr lang="cs-CZ" altLang="cs-C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cs-CZ" altLang="cs-CZ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   </a:t>
            </a:r>
            <a:r>
              <a:rPr lang="cs-CZ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/>
            </a:r>
            <a:br>
              <a:rPr lang="cs-CZ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cs-CZ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 Bakalářský </a:t>
            </a:r>
            <a:r>
              <a:rPr lang="en-GB" altLang="cs-CZ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studijní</a:t>
            </a:r>
            <a:r>
              <a:rPr lang="en-GB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program</a:t>
            </a:r>
            <a:r>
              <a:rPr lang="cs-CZ" altLang="cs-CZ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						3 roky</a:t>
            </a:r>
            <a:r>
              <a:rPr lang="cs-CZ" altLang="cs-CZ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/>
            </a:r>
            <a:br>
              <a:rPr lang="cs-CZ" altLang="cs-CZ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cs-CZ" altLang="cs-CZ" sz="2800" i="1" dirty="0">
                <a:solidFill>
                  <a:srgbClr val="0B5395"/>
                </a:solidFill>
                <a:latin typeface="Arial" charset="0"/>
              </a:rPr>
              <a:t/>
            </a:r>
            <a:br>
              <a:rPr lang="cs-CZ" altLang="cs-CZ" sz="2800" i="1" dirty="0">
                <a:solidFill>
                  <a:srgbClr val="0B5395"/>
                </a:solidFill>
                <a:latin typeface="Arial" charset="0"/>
              </a:rPr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332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idx="4294967295"/>
          </p:nvPr>
        </p:nvSpPr>
        <p:spPr>
          <a:xfrm>
            <a:off x="683568" y="332656"/>
            <a:ext cx="7772400" cy="924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Fakulta veterinární hygieny a ekologie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539552" y="981075"/>
            <a:ext cx="8208912" cy="863750"/>
          </a:xfrm>
        </p:spPr>
        <p:txBody>
          <a:bodyPr>
            <a:normAutofit fontScale="90000"/>
          </a:bodyPr>
          <a:lstStyle/>
          <a:p>
            <a:pPr>
              <a:spcBef>
                <a:spcPts val="650"/>
              </a:spcBef>
            </a:pPr>
            <a:r>
              <a:rPr lang="en-GB" altLang="cs-CZ" sz="28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Magisterský</a:t>
            </a:r>
            <a:r>
              <a:rPr lang="en-GB" altLang="cs-CZ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altLang="cs-CZ" sz="28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studijní</a:t>
            </a:r>
            <a:r>
              <a:rPr lang="en-GB" altLang="cs-CZ" sz="2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program v </a:t>
            </a:r>
            <a:r>
              <a:rPr lang="en-GB" altLang="cs-CZ" sz="28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oboru</a:t>
            </a:r>
            <a:r>
              <a:rPr lang="en-GB" altLang="cs-CZ" sz="2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en-GB" altLang="cs-CZ" sz="2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GB" altLang="cs-CZ" sz="28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Veterinární</a:t>
            </a:r>
            <a:r>
              <a:rPr lang="en-GB" altLang="cs-CZ" sz="2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altLang="cs-CZ" sz="28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hygiena</a:t>
            </a:r>
            <a:r>
              <a:rPr lang="en-GB" altLang="cs-CZ" sz="2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a </a:t>
            </a:r>
            <a:r>
              <a:rPr lang="en-GB" altLang="cs-CZ" sz="28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ekologie</a:t>
            </a:r>
            <a:r>
              <a:rPr lang="en-GB" altLang="cs-CZ" sz="2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endParaRPr lang="cs-CZ" sz="3200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055268"/>
              </p:ext>
            </p:extLst>
          </p:nvPr>
        </p:nvGraphicFramePr>
        <p:xfrm>
          <a:off x="611560" y="2780928"/>
          <a:ext cx="7488832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bdélník 10"/>
          <p:cNvSpPr/>
          <p:nvPr/>
        </p:nvSpPr>
        <p:spPr>
          <a:xfrm>
            <a:off x="499629" y="2236877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75"/>
              </a:spcBef>
              <a:buClr>
                <a:srgbClr val="000000"/>
              </a:buClr>
              <a:buSzPct val="100000"/>
            </a:pPr>
            <a:r>
              <a:rPr lang="cs-CZ" altLang="cs-CZ" sz="2000" b="1" dirty="0">
                <a:solidFill>
                  <a:srgbClr val="00B0F0"/>
                </a:solidFill>
              </a:rPr>
              <a:t>nové kurikulum odpovídající současným trendům ve veterinárním vzdělávání</a:t>
            </a:r>
            <a:endParaRPr lang="en-GB" altLang="cs-CZ" sz="20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443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027089" cy="418318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6066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877121" cy="461980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9506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126800" cy="475446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2771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idx="4294967295"/>
          </p:nvPr>
        </p:nvSpPr>
        <p:spPr>
          <a:xfrm>
            <a:off x="683568" y="332656"/>
            <a:ext cx="7772400" cy="924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Fakulta veterinární hygieny a ekologie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539552" y="981075"/>
            <a:ext cx="8208912" cy="863750"/>
          </a:xfrm>
        </p:spPr>
        <p:txBody>
          <a:bodyPr>
            <a:normAutofit fontScale="90000"/>
          </a:bodyPr>
          <a:lstStyle/>
          <a:p>
            <a:pPr>
              <a:spcBef>
                <a:spcPts val="750"/>
              </a:spcBef>
            </a:pPr>
            <a:r>
              <a:rPr lang="en-GB" altLang="cs-CZ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Bakalářský</a:t>
            </a:r>
            <a:r>
              <a:rPr lang="en-GB" altLang="cs-CZ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altLang="cs-CZ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(</a:t>
            </a:r>
            <a:r>
              <a:rPr lang="en-GB" altLang="cs-CZ" sz="1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prezenční</a:t>
            </a:r>
            <a:r>
              <a:rPr lang="en-GB" altLang="cs-CZ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a </a:t>
            </a:r>
            <a:r>
              <a:rPr lang="en-GB" altLang="cs-CZ" sz="1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kombinovaná</a:t>
            </a:r>
            <a:r>
              <a:rPr lang="en-GB" altLang="cs-CZ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forma)</a:t>
            </a:r>
            <a:r>
              <a:rPr lang="en-GB" altLang="cs-CZ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a </a:t>
            </a:r>
            <a:r>
              <a:rPr lang="en-GB" altLang="cs-CZ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navazující</a:t>
            </a:r>
            <a:r>
              <a:rPr lang="en-GB" altLang="cs-CZ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altLang="cs-CZ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magisterský</a:t>
            </a:r>
            <a:r>
              <a:rPr lang="en-GB" altLang="cs-CZ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altLang="cs-CZ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studijní</a:t>
            </a:r>
            <a:r>
              <a:rPr lang="en-GB" altLang="cs-CZ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program v </a:t>
            </a:r>
            <a:r>
              <a:rPr lang="en-GB" altLang="cs-CZ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oboru</a:t>
            </a:r>
            <a:r>
              <a:rPr lang="en-GB" altLang="cs-CZ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- </a:t>
            </a:r>
            <a:r>
              <a:rPr lang="en-GB" altLang="cs-CZ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Bezpečnost</a:t>
            </a:r>
            <a:r>
              <a:rPr lang="en-GB" altLang="cs-CZ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a </a:t>
            </a:r>
            <a:r>
              <a:rPr lang="en-GB" altLang="cs-CZ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kvalita</a:t>
            </a:r>
            <a:r>
              <a:rPr lang="en-GB" altLang="cs-CZ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altLang="cs-CZ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potravin</a:t>
            </a:r>
            <a:endParaRPr lang="en-GB" altLang="cs-CZ" sz="28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109395"/>
              </p:ext>
            </p:extLst>
          </p:nvPr>
        </p:nvGraphicFramePr>
        <p:xfrm>
          <a:off x="611560" y="2780928"/>
          <a:ext cx="7488832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5871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17653"/>
            <a:ext cx="10189747" cy="6875653"/>
          </a:xfrm>
        </p:spPr>
      </p:pic>
    </p:spTree>
    <p:extLst>
      <p:ext uri="{BB962C8B-B14F-4D97-AF65-F5344CB8AC3E}">
        <p14:creationId xmlns:p14="http://schemas.microsoft.com/office/powerpoint/2010/main" val="85689294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056784" cy="486803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6911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04277" cy="477068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4820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28792" cy="549364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5733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idx="4294967295"/>
          </p:nvPr>
        </p:nvSpPr>
        <p:spPr>
          <a:xfrm>
            <a:off x="683568" y="332656"/>
            <a:ext cx="7772400" cy="924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Fakulta veterinární hygieny a ekologie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539552" y="981075"/>
            <a:ext cx="8208912" cy="863750"/>
          </a:xfrm>
        </p:spPr>
        <p:txBody>
          <a:bodyPr>
            <a:normAutofit fontScale="90000"/>
          </a:bodyPr>
          <a:lstStyle/>
          <a:p>
            <a:pPr>
              <a:spcBef>
                <a:spcPts val="750"/>
              </a:spcBef>
            </a:pPr>
            <a:r>
              <a:rPr lang="en-GB" altLang="cs-CZ" sz="28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Bakalářský</a:t>
            </a:r>
            <a:r>
              <a:rPr lang="en-GB" altLang="cs-CZ" sz="28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altLang="cs-CZ" sz="28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studijní</a:t>
            </a:r>
            <a:r>
              <a:rPr lang="en-GB" altLang="cs-CZ" sz="28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program v </a:t>
            </a:r>
            <a:r>
              <a:rPr lang="en-GB" altLang="cs-CZ" sz="28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oboru</a:t>
            </a:r>
            <a:r>
              <a:rPr lang="en-GB" altLang="cs-CZ" sz="28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– </a:t>
            </a:r>
            <a:r>
              <a:rPr lang="cs-CZ" altLang="cs-CZ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cs-CZ" altLang="cs-CZ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cs-CZ" altLang="cs-CZ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Ochrana </a:t>
            </a:r>
            <a:r>
              <a:rPr lang="cs-CZ" altLang="cs-CZ" sz="28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zvířat a </a:t>
            </a:r>
            <a:r>
              <a:rPr lang="cs-CZ" altLang="cs-CZ" sz="28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welfare</a:t>
            </a:r>
            <a:endParaRPr lang="en-GB" altLang="cs-CZ" sz="2800" b="1" i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771140"/>
              </p:ext>
            </p:extLst>
          </p:nvPr>
        </p:nvGraphicFramePr>
        <p:xfrm>
          <a:off x="611560" y="2780928"/>
          <a:ext cx="7488832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73857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624736" cy="4968553"/>
          </a:xfrm>
        </p:spPr>
      </p:pic>
    </p:spTree>
    <p:extLst>
      <p:ext uri="{BB962C8B-B14F-4D97-AF65-F5344CB8AC3E}">
        <p14:creationId xmlns:p14="http://schemas.microsoft.com/office/powerpoint/2010/main" val="286090125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502128" cy="5001419"/>
          </a:xfrm>
        </p:spPr>
      </p:pic>
    </p:spTree>
    <p:extLst>
      <p:ext uri="{BB962C8B-B14F-4D97-AF65-F5344CB8AC3E}">
        <p14:creationId xmlns:p14="http://schemas.microsoft.com/office/powerpoint/2010/main" val="263613742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idx="4294967295"/>
          </p:nvPr>
        </p:nvSpPr>
        <p:spPr>
          <a:xfrm>
            <a:off x="683568" y="332656"/>
            <a:ext cx="7772400" cy="924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Fakulta veterinární hygieny a ekologie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539552" y="981075"/>
            <a:ext cx="8208912" cy="863750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</a:pPr>
            <a:endParaRPr lang="en-GB" altLang="cs-CZ" sz="2800" b="1" i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922979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319415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idx="4294967295"/>
          </p:nvPr>
        </p:nvSpPr>
        <p:spPr>
          <a:xfrm>
            <a:off x="683568" y="332656"/>
            <a:ext cx="7772400" cy="924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Fakulta veterinární hygieny a ekologie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539552" y="981075"/>
            <a:ext cx="8208912" cy="863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GB" altLang="cs-CZ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Uplatnění</a:t>
            </a:r>
            <a:r>
              <a:rPr lang="en-GB" altLang="cs-CZ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cs-CZ" altLang="cs-CZ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absolventů oboru </a:t>
            </a:r>
            <a:r>
              <a:rPr lang="cs-CZ" altLang="cs-CZ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cs-CZ" altLang="cs-CZ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cs-CZ" altLang="cs-CZ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Veterinární </a:t>
            </a:r>
            <a:r>
              <a:rPr lang="cs-CZ" altLang="cs-CZ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hygiena a </a:t>
            </a:r>
            <a:r>
              <a:rPr lang="cs-CZ" altLang="cs-CZ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ekologie</a:t>
            </a:r>
            <a:endParaRPr lang="en-GB" altLang="cs-CZ" sz="28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436973"/>
              </p:ext>
            </p:extLst>
          </p:nvPr>
        </p:nvGraphicFramePr>
        <p:xfrm>
          <a:off x="467544" y="2276872"/>
          <a:ext cx="8229600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604385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idx="4294967295"/>
          </p:nvPr>
        </p:nvSpPr>
        <p:spPr>
          <a:xfrm>
            <a:off x="683568" y="332656"/>
            <a:ext cx="7772400" cy="924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Fakulta veterinární hygieny a ekologie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539552" y="981075"/>
            <a:ext cx="8208912" cy="8637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GB" altLang="cs-CZ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Uplatnění</a:t>
            </a:r>
            <a:r>
              <a:rPr lang="en-GB" altLang="cs-CZ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cs-CZ" altLang="cs-CZ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absolventů oboru </a:t>
            </a:r>
            <a:r>
              <a:rPr lang="cs-CZ" altLang="cs-CZ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cs-CZ" altLang="cs-CZ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cs-CZ" altLang="cs-CZ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Bezpečnost a kvalita potravin</a:t>
            </a:r>
            <a:endParaRPr lang="en-GB" altLang="cs-CZ" sz="28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48186"/>
              </p:ext>
            </p:extLst>
          </p:nvPr>
        </p:nvGraphicFramePr>
        <p:xfrm>
          <a:off x="467544" y="2276872"/>
          <a:ext cx="8229600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50647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idx="4294967295"/>
          </p:nvPr>
        </p:nvSpPr>
        <p:spPr>
          <a:xfrm>
            <a:off x="683568" y="332656"/>
            <a:ext cx="7772400" cy="924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Fakulta veterinární hygieny a ekologie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539552" y="981075"/>
            <a:ext cx="8208912" cy="863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GB" altLang="cs-CZ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Uplatnění</a:t>
            </a:r>
            <a:r>
              <a:rPr lang="en-GB" altLang="cs-CZ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cs-CZ" altLang="cs-CZ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absolventů oboru </a:t>
            </a:r>
            <a:r>
              <a:rPr lang="cs-CZ" altLang="cs-CZ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cs-CZ" altLang="cs-CZ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cs-CZ" altLang="cs-CZ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Ochrana zvířat a </a:t>
            </a:r>
            <a:r>
              <a:rPr lang="cs-CZ" altLang="cs-CZ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welfare</a:t>
            </a:r>
            <a:endParaRPr lang="en-GB" altLang="cs-CZ" sz="28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759230"/>
              </p:ext>
            </p:extLst>
          </p:nvPr>
        </p:nvGraphicFramePr>
        <p:xfrm>
          <a:off x="467544" y="1916832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4691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Fakulta veterinární hygieny a ekologie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769350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49908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idx="4294967295"/>
          </p:nvPr>
        </p:nvSpPr>
        <p:spPr>
          <a:xfrm>
            <a:off x="683568" y="332656"/>
            <a:ext cx="7772400" cy="924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Fakulta veterinární hygieny a ekologie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4752528" cy="1368152"/>
          </a:xfrm>
        </p:spPr>
        <p:txBody>
          <a:bodyPr>
            <a:normAutofit fontScale="90000"/>
          </a:bodyPr>
          <a:lstStyle/>
          <a:p>
            <a:pPr>
              <a:spcBef>
                <a:spcPts val="750"/>
              </a:spcBef>
            </a:pPr>
            <a:r>
              <a:rPr lang="en-GB" altLang="cs-CZ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vynikající</a:t>
            </a:r>
            <a:r>
              <a:rPr lang="en-GB" altLang="cs-C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en-GB" altLang="cs-CZ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pracovní</a:t>
            </a:r>
            <a:r>
              <a:rPr lang="en-GB" altLang="cs-C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en-GB" altLang="cs-CZ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příležitosti</a:t>
            </a:r>
            <a:r>
              <a:rPr lang="en-GB" altLang="cs-C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pro </a:t>
            </a:r>
            <a:r>
              <a:rPr lang="en-GB" altLang="cs-CZ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absolventy</a:t>
            </a:r>
            <a:r>
              <a:rPr lang="en-GB" altLang="cs-CZ" sz="2800" b="1" dirty="0">
                <a:latin typeface="Arial" charset="0"/>
              </a:rPr>
              <a:t/>
            </a:r>
            <a:br>
              <a:rPr lang="en-GB" altLang="cs-CZ" sz="2800" b="1" dirty="0">
                <a:latin typeface="Arial" charset="0"/>
              </a:rPr>
            </a:br>
            <a:endParaRPr lang="en-GB" altLang="cs-CZ" sz="2800" b="1" i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429187"/>
              </p:ext>
            </p:extLst>
          </p:nvPr>
        </p:nvGraphicFramePr>
        <p:xfrm>
          <a:off x="467544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80334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 hygieny a </a:t>
            </a:r>
            <a:r>
              <a:rPr lang="cs-CZ" sz="3200" dirty="0" smtClean="0"/>
              <a:t>ekologie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marL="0" indent="0" algn="ctr">
              <a:buNone/>
            </a:pPr>
            <a:r>
              <a:rPr lang="cs-CZ" sz="9600" b="1" dirty="0" smtClean="0"/>
              <a:t>www.vfu.cz</a:t>
            </a:r>
            <a:endParaRPr lang="cs-CZ" sz="9600" b="1" dirty="0"/>
          </a:p>
        </p:txBody>
      </p:sp>
    </p:spTree>
    <p:extLst>
      <p:ext uri="{BB962C8B-B14F-4D97-AF65-F5344CB8AC3E}">
        <p14:creationId xmlns:p14="http://schemas.microsoft.com/office/powerpoint/2010/main" val="75610301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Fakulta veterinární hygieny a ekologie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DĚKUJI ZA POZORNOST</a:t>
            </a:r>
            <a:endParaRPr lang="cs-CZ" sz="3200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6328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95026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Fakulta veterinární hygieny a ekologie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9611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592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14918"/>
            <a:ext cx="4356000" cy="2880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31" y="219970"/>
            <a:ext cx="4356000" cy="2880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42216"/>
            <a:ext cx="4356000" cy="2880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31" y="3242216"/>
            <a:ext cx="4356000" cy="2880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4986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196752"/>
            <a:ext cx="677632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0055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821" y="1052736"/>
            <a:ext cx="7649160" cy="475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363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Fakulta veterinární hygieny a ekologie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260588"/>
              </p:ext>
            </p:extLst>
          </p:nvPr>
        </p:nvGraphicFramePr>
        <p:xfrm>
          <a:off x="457200" y="1340768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48999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1"/>
            <a:ext cx="7489080" cy="515109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23615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1">
      <a:dk1>
        <a:srgbClr val="235183"/>
      </a:dk1>
      <a:lt1>
        <a:sysClr val="window" lastClr="FFFFFF"/>
      </a:lt1>
      <a:dk2>
        <a:srgbClr val="235183"/>
      </a:dk2>
      <a:lt2>
        <a:srgbClr val="235183"/>
      </a:lt2>
      <a:accent1>
        <a:srgbClr val="235183"/>
      </a:accent1>
      <a:accent2>
        <a:srgbClr val="00B0F0"/>
      </a:accent2>
      <a:accent3>
        <a:srgbClr val="40C0B1"/>
      </a:accent3>
      <a:accent4>
        <a:srgbClr val="03F7E0"/>
      </a:accent4>
      <a:accent5>
        <a:srgbClr val="235183"/>
      </a:accent5>
      <a:accent6>
        <a:srgbClr val="03F7E0"/>
      </a:accent6>
      <a:hlink>
        <a:srgbClr val="0C0700"/>
      </a:hlink>
      <a:folHlink>
        <a:srgbClr val="2A16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593</Words>
  <Application>Microsoft Office PowerPoint</Application>
  <PresentationFormat>Předvádění na obrazovce (4:3)</PresentationFormat>
  <Paragraphs>139</Paragraphs>
  <Slides>32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Fakulta veterinární hygieny a ekologie</vt:lpstr>
      <vt:lpstr>Prezentace aplikace PowerPoint</vt:lpstr>
      <vt:lpstr>Fakulta veterinární hygieny a ekologie</vt:lpstr>
      <vt:lpstr>Fakulta veterinární hygieny a ekologie</vt:lpstr>
      <vt:lpstr>Prezentace aplikace PowerPoint</vt:lpstr>
      <vt:lpstr>Prezentace aplikace PowerPoint</vt:lpstr>
      <vt:lpstr>Prezentace aplikace PowerPoint</vt:lpstr>
      <vt:lpstr>Fakulta veterinární hygieny a ekologie</vt:lpstr>
      <vt:lpstr>Prezentace aplikace PowerPoint</vt:lpstr>
      <vt:lpstr>Prezentace aplikace PowerPoint</vt:lpstr>
      <vt:lpstr>  - obor Veterinární hygiena a ekologie        MVDr.        magisterský studijní program  </vt:lpstr>
      <vt:lpstr>  - obor Bezpečnost a kvalita potravin            Bc.        bakalářský studijní program      3 roky  </vt:lpstr>
      <vt:lpstr>  - obor Bezpečnost a kvalita potravin            Mgr.        Navazující magisterský studijní program   2 roky  </vt:lpstr>
      <vt:lpstr>  - obor Ochrana zvířat a welfare           Bc.        Bakalářský studijní program      3 roky  </vt:lpstr>
      <vt:lpstr>Magisterský studijní program v oboru Veterinární hygiena a ekologie </vt:lpstr>
      <vt:lpstr>Prezentace aplikace PowerPoint</vt:lpstr>
      <vt:lpstr>Prezentace aplikace PowerPoint</vt:lpstr>
      <vt:lpstr>Prezentace aplikace PowerPoint</vt:lpstr>
      <vt:lpstr>Bakalářský (prezenční a kombinovaná forma) a navazující magisterský studijní program v oboru - Bezpečnost a kvalita potravin</vt:lpstr>
      <vt:lpstr>Prezentace aplikace PowerPoint</vt:lpstr>
      <vt:lpstr>Prezentace aplikace PowerPoint</vt:lpstr>
      <vt:lpstr>Prezentace aplikace PowerPoint</vt:lpstr>
      <vt:lpstr>Bakalářský studijní program v oboru –  Ochrana zvířat a welfare</vt:lpstr>
      <vt:lpstr>Prezentace aplikace PowerPoint</vt:lpstr>
      <vt:lpstr>Prezentace aplikace PowerPoint</vt:lpstr>
      <vt:lpstr>Prezentace aplikace PowerPoint</vt:lpstr>
      <vt:lpstr>Uplatnění absolventů oboru  Veterinární hygiena a ekologie</vt:lpstr>
      <vt:lpstr>Uplatnění absolventů oboru  Bezpečnost a kvalita potravin</vt:lpstr>
      <vt:lpstr>Uplatnění absolventů oboru  Ochrana zvířat a welfare</vt:lpstr>
      <vt:lpstr>vynikající pracovní příležitosti pro absolventy </vt:lpstr>
      <vt:lpstr>Fakulta veterinární hygieny a ekologie</vt:lpstr>
      <vt:lpstr>Fakulta veterinární hygieny a ekologie  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Fakulta veterinární hygieny a ekologie</dc:title>
  <dc:creator>CHMELARP</dc:creator>
  <cp:lastModifiedBy>CHMELARP</cp:lastModifiedBy>
  <cp:revision>33</cp:revision>
  <dcterms:created xsi:type="dcterms:W3CDTF">2013-11-03T12:21:43Z</dcterms:created>
  <dcterms:modified xsi:type="dcterms:W3CDTF">2013-11-12T14:45:36Z</dcterms:modified>
</cp:coreProperties>
</file>